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83" r:id="rId23"/>
    <p:sldId id="284" r:id="rId24"/>
    <p:sldId id="285" r:id="rId25"/>
    <p:sldId id="282"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Light" panose="020F0302020204030203" pitchFamily="34" charset="0"/>
      <p:regular r:id="rId37"/>
      <p:italic r:id="rId38"/>
    </p:embeddedFont>
    <p:embeddedFont>
      <p:font typeface="Lato Regular" panose="020F0502020204030203" pitchFamily="34" charset="0"/>
      <p:regular r:id="rId39"/>
    </p:embeddedFont>
    <p:embeddedFont>
      <p:font typeface="Montserrat" panose="02000505000000020004" pitchFamily="2" charset="0"/>
      <p:regular r:id="rId40"/>
      <p:bold r:id="rId41"/>
      <p:italic r:id="rId42"/>
      <p:boldItalic r:id="rId43"/>
    </p:embeddedFont>
    <p:embeddedFont>
      <p:font typeface="Montserrat Bold" panose="00000800000000000000" pitchFamily="2" charset="-52"/>
      <p:bold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01" userDrawn="1">
          <p15:clr>
            <a:srgbClr val="A4A3A4"/>
          </p15:clr>
        </p15:guide>
        <p15:guide id="2" pos="2525" userDrawn="1">
          <p15:clr>
            <a:srgbClr val="A4A3A4"/>
          </p15:clr>
        </p15:guide>
        <p15:guide id="3" pos="2751" userDrawn="1">
          <p15:clr>
            <a:srgbClr val="A4A3A4"/>
          </p15:clr>
        </p15:guide>
        <p15:guide id="4" pos="4951" userDrawn="1">
          <p15:clr>
            <a:srgbClr val="A4A3A4"/>
          </p15:clr>
        </p15:guide>
        <p15:guide id="5" pos="5110" userDrawn="1">
          <p15:clr>
            <a:srgbClr val="A4A3A4"/>
          </p15:clr>
        </p15:guide>
        <p15:guide id="6" pos="7310" userDrawn="1">
          <p15:clr>
            <a:srgbClr val="A4A3A4"/>
          </p15:clr>
        </p15:guide>
        <p15:guide id="7" orient="horz" pos="232" userDrawn="1">
          <p15:clr>
            <a:srgbClr val="A4A3A4"/>
          </p15:clr>
        </p15:guide>
        <p15:guide id="8" orient="horz" pos="4065" userDrawn="1">
          <p15:clr>
            <a:srgbClr val="A4A3A4"/>
          </p15:clr>
        </p15:guide>
        <p15:guide id="9" pos="3840"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C8787"/>
    <a:srgbClr val="a9a42c"/>
    <a:srgbClr val="CACACA"/>
    <a:srgbClr val="040404"/>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4" autoAdjust="0"/>
    <p:restoredTop sz="96357" autoAdjust="0"/>
  </p:normalViewPr>
  <p:slideViewPr>
    <p:cSldViewPr snapToGrid="0">
      <p:cViewPr varScale="1">
        <p:scale>
          <a:sx n="106" d="100"/>
          <a:sy n="106" d="100"/>
        </p:scale>
        <p:origin x="840" y="204"/>
      </p:cViewPr>
      <p:guideLst>
        <p:guide pos="3001"/>
        <p:guide pos="2525"/>
        <p:guide pos="2751"/>
        <p:guide pos="4951"/>
        <p:guide pos="5110"/>
        <p:guide pos="7310"/>
        <p:guide orient="horz" pos="232"/>
        <p:guide orient="horz" pos="4065"/>
        <p:guide pos="3840"/>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09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21.04.2020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C157D-F3D0-431B-9E8E-8954819F0E49}" type="datetimeFigureOut">
              <a:rPr lang="en-US" smtClean="0"/>
              <a:t>21.04.2020</a:t>
            </a:fld>
            <a:endParaRPr lang="en-US"/>
          </a:p>
        </p:txBody>
      </p:sp>
      <p:sp>
        <p:nvSpPr>
          <p:cNvPr id="4" name="Form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6B0FB-860C-44D0-88A8-CC7A44A43F8E}" type="slidenum">
              <a:rPr lang="en-US" smtClean="0"/>
              <a:t>‹#›</a:t>
            </a:fld>
            <a:endParaRPr lang="en-US"/>
          </a:p>
        </p:txBody>
      </p:sp>
    </p:spTree>
    <p:extLst>
      <p:ext uri="{BB962C8B-B14F-4D97-AF65-F5344CB8AC3E}">
        <p14:creationId xmlns:p14="http://schemas.microsoft.com/office/powerpoint/2010/main" val="158934277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 Slide 1"/>
          <p:cNvSpPr>
            <a:spLocks noGrp="1" noRot="1" noChangeAspect="1"/>
          </p:cNvSpPr>
          <p:nvPr>
            <p:ph type="sldImg"/>
          </p:nvPr>
        </p:nvSpPr>
        <p:spPr/>
      </p:sp>
      <p:sp>
        <p:nvSpPr>
          <p:cNvPr id="3" name="Notes 2"/>
          <p:cNvSpPr>
            <a:spLocks noGrp="1"/>
          </p:cNvSpPr>
          <p:nvPr>
            <p:ph type="body" idx="1"/>
          </p:nvPr>
        </p:nvSpPr>
        <p:spPr/>
        <p:txBody>
          <a:bodyPr/>
          <a:lstStyle/>
          <a:p>
            <a:endParaRPr lang="en-US"/>
          </a:p>
        </p:txBody>
      </p:sp>
      <p:sp>
        <p:nvSpPr>
          <p:cNvPr id="4" name="Slide number 3"/>
          <p:cNvSpPr>
            <a:spLocks noGrp="1"/>
          </p:cNvSpPr>
          <p:nvPr>
            <p:ph type="sldNum" sz="quarter" idx="5"/>
          </p:nvPr>
        </p:nvSpPr>
        <p:spPr/>
        <p:txBody>
          <a:bodyPr/>
          <a:lstStyle/>
          <a:p>
            <a:fld id="{47C6B0FB-860C-44D0-88A8-CC7A44A43F8E}" type="slidenum">
              <a:rPr lang="en-US" smtClean="0"/>
              <a:t>4</a:t>
            </a:fld>
            <a:endParaRPr lang="en-US"/>
          </a:p>
        </p:txBody>
      </p:sp>
      <p:sp>
        <p:nvSpPr>
          <p:cNvPr id="5" name="Upper Footer 4">
            <a:extLst>
              <a:ext uri="{FF2B5EF4-FFF2-40B4-BE49-F238E27FC236}">
                <a16:creationId xmlns:a16="http://schemas.microsoft.com/office/drawing/2014/main" id="{B5249300-C130-40CD-989F-0EA2173A710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72154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_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C0A0BF-275F-4857-930D-C984E711F3A0}"/>
              </a:ext>
            </a:extLst>
          </p:cNvPr>
          <p:cNvGrpSpPr/>
          <p:nvPr userDrawn="1"/>
        </p:nvGrpSpPr>
        <p:grpSpPr>
          <a:xfrm>
            <a:off x="1518070" y="-266700"/>
            <a:ext cx="9149931" cy="7429500"/>
            <a:chOff x="1518070" y="-266700"/>
            <a:chExt cx="9149931" cy="7429500"/>
          </a:xfrm>
        </p:grpSpPr>
        <p:cxnSp>
          <p:nvCxnSpPr>
            <p:cNvPr id="3" name="Straight connective line 2">
              <a:extLst>
                <a:ext uri="{FF2B5EF4-FFF2-40B4-BE49-F238E27FC236}">
                  <a16:creationId xmlns:a16="http://schemas.microsoft.com/office/drawing/2014/main" id="{C786703B-6E07-4957-92F0-95093A70851C}"/>
                </a:ext>
              </a:extLst>
            </p:cNvPr>
            <p:cNvCxnSpPr/>
            <p:nvPr/>
          </p:nvCxnSpPr>
          <p:spPr>
            <a:xfrm>
              <a:off x="151807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4" name="Straight connective line 3">
              <a:extLst>
                <a:ext uri="{FF2B5EF4-FFF2-40B4-BE49-F238E27FC236}">
                  <a16:creationId xmlns:a16="http://schemas.microsoft.com/office/drawing/2014/main" id="{9EABCED0-DB9A-4D86-AEA6-0DAB2117FAB2}"/>
                </a:ext>
              </a:extLst>
            </p:cNvPr>
            <p:cNvCxnSpPr/>
            <p:nvPr/>
          </p:nvCxnSpPr>
          <p:spPr>
            <a:xfrm>
              <a:off x="3048417"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464E6FC6-AE4F-44FF-9C64-5F99BADC3586}"/>
                </a:ext>
              </a:extLst>
            </p:cNvPr>
            <p:cNvCxnSpPr/>
            <p:nvPr/>
          </p:nvCxnSpPr>
          <p:spPr>
            <a:xfrm>
              <a:off x="4574538"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4D5ECA04-5F0D-472C-8E82-D2F3D3F06D30}"/>
                </a:ext>
              </a:extLst>
            </p:cNvPr>
            <p:cNvCxnSpPr/>
            <p:nvPr/>
          </p:nvCxnSpPr>
          <p:spPr>
            <a:xfrm>
              <a:off x="609938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B9B6F6A9-9AA3-4590-AE9F-CE08932CEA8D}"/>
                </a:ext>
              </a:extLst>
            </p:cNvPr>
            <p:cNvCxnSpPr/>
            <p:nvPr/>
          </p:nvCxnSpPr>
          <p:spPr>
            <a:xfrm>
              <a:off x="7618306"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58629B2-A6AE-4377-957C-087053AA9CD8}"/>
                </a:ext>
              </a:extLst>
            </p:cNvPr>
            <p:cNvCxnSpPr/>
            <p:nvPr/>
          </p:nvCxnSpPr>
          <p:spPr>
            <a:xfrm>
              <a:off x="9143149"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CC9A484D-F114-40EC-81D4-E0E1850DDB2D}"/>
                </a:ext>
              </a:extLst>
            </p:cNvPr>
            <p:cNvCxnSpPr/>
            <p:nvPr/>
          </p:nvCxnSpPr>
          <p:spPr>
            <a:xfrm>
              <a:off x="10668001"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398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7EC1678-A245-4486-AD61-CDAEAC012C87}"/>
              </a:ext>
            </a:extLst>
          </p:cNvPr>
          <p:cNvSpPr/>
          <p:nvPr userDrawn="1"/>
        </p:nvSpPr>
        <p:spPr>
          <a:xfrm>
            <a:off x="4916488" y="-101601"/>
            <a:ext cx="7427912" cy="7022193"/>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5" name="Group 24">
            <a:extLst>
              <a:ext uri="{FF2B5EF4-FFF2-40B4-BE49-F238E27FC236}">
                <a16:creationId xmlns:a16="http://schemas.microsoft.com/office/drawing/2014/main" id="{04B2EF5F-E71B-4556-90FB-1B34672A4722}"/>
              </a:ext>
            </a:extLst>
          </p:cNvPr>
          <p:cNvGrpSpPr/>
          <p:nvPr userDrawn="1"/>
        </p:nvGrpSpPr>
        <p:grpSpPr>
          <a:xfrm>
            <a:off x="1518070" y="-266700"/>
            <a:ext cx="9149931" cy="7429500"/>
            <a:chOff x="1518070" y="-266700"/>
            <a:chExt cx="9149931" cy="7429500"/>
          </a:xfrm>
        </p:grpSpPr>
        <p:cxnSp>
          <p:nvCxnSpPr>
            <p:cNvPr id="26" name="Straight connective line 25">
              <a:extLst>
                <a:ext uri="{FF2B5EF4-FFF2-40B4-BE49-F238E27FC236}">
                  <a16:creationId xmlns:a16="http://schemas.microsoft.com/office/drawing/2014/main" id="{6B535955-7698-4FC4-A443-69FBF1F3B9C6}"/>
                </a:ext>
              </a:extLst>
            </p:cNvPr>
            <p:cNvCxnSpPr/>
            <p:nvPr/>
          </p:nvCxnSpPr>
          <p:spPr>
            <a:xfrm>
              <a:off x="151807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90FD329F-89A6-4E7A-A7BC-BE57361ED730}"/>
                </a:ext>
              </a:extLst>
            </p:cNvPr>
            <p:cNvCxnSpPr/>
            <p:nvPr/>
          </p:nvCxnSpPr>
          <p:spPr>
            <a:xfrm>
              <a:off x="3048417"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606261AC-3380-409B-B6AC-0ADB2F911246}"/>
                </a:ext>
              </a:extLst>
            </p:cNvPr>
            <p:cNvCxnSpPr/>
            <p:nvPr/>
          </p:nvCxnSpPr>
          <p:spPr>
            <a:xfrm>
              <a:off x="4574538"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0DB72D27-B9E4-4FFB-98B9-6052C94A5F9F}"/>
                </a:ext>
              </a:extLst>
            </p:cNvPr>
            <p:cNvCxnSpPr/>
            <p:nvPr/>
          </p:nvCxnSpPr>
          <p:spPr>
            <a:xfrm>
              <a:off x="609938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55005136-B114-4083-8C5B-5C94C8940F0E}"/>
                </a:ext>
              </a:extLst>
            </p:cNvPr>
            <p:cNvCxnSpPr/>
            <p:nvPr/>
          </p:nvCxnSpPr>
          <p:spPr>
            <a:xfrm>
              <a:off x="7618306"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7ACD7A2D-57AD-44BA-B1D9-B7F5BB7DDA74}"/>
                </a:ext>
              </a:extLst>
            </p:cNvPr>
            <p:cNvCxnSpPr/>
            <p:nvPr/>
          </p:nvCxnSpPr>
          <p:spPr>
            <a:xfrm>
              <a:off x="9143149"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967E445-8178-446D-AFE9-6D66A79EBA20}"/>
                </a:ext>
              </a:extLst>
            </p:cNvPr>
            <p:cNvCxnSpPr/>
            <p:nvPr/>
          </p:nvCxnSpPr>
          <p:spPr>
            <a:xfrm>
              <a:off x="10668001"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Slide number 5">
            <a:extLst>
              <a:ext uri="{FF2B5EF4-FFF2-40B4-BE49-F238E27FC236}">
                <a16:creationId xmlns:a16="http://schemas.microsoft.com/office/drawing/2014/main" id="{0C40B76E-3310-4C7B-B4EB-F5E72FFADCB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a:t>
            </a:fld>
            <a:endParaRPr lang="en-US" b="1" dirty="0">
              <a:solidFill>
                <a:srgbClr val="a9a42c"/>
              </a:solidFill>
              <a:latin typeface="Montserrat" panose="000005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95DF7F6F-14BA-4540-B189-E91C0EA03E4E}"/>
              </a:ext>
            </a:extLst>
          </p:cNvPr>
          <p:cNvSpPr/>
          <p:nvPr userDrawn="1"/>
        </p:nvSpPr>
        <p:spPr>
          <a:xfrm>
            <a:off x="-292099" y="5998464"/>
            <a:ext cx="2413508" cy="958522"/>
          </a:xfrm>
          <a:prstGeom prst="rect">
            <a:avLst/>
          </a:prstGeom>
          <a:solidFill>
            <a:srgbClr val="04040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rawing 17">
            <a:extLst>
              <a:ext uri="{FF2B5EF4-FFF2-40B4-BE49-F238E27FC236}">
                <a16:creationId xmlns:a16="http://schemas.microsoft.com/office/drawing/2014/main" id="{41602A85-9ABF-40D8-9418-AE40214DD47F}"/>
              </a:ext>
            </a:extLst>
          </p:cNvPr>
          <p:cNvSpPr>
            <a:spLocks noGrp="1"/>
          </p:cNvSpPr>
          <p:nvPr>
            <p:ph type="pic" sz="quarter" idx="4294967295"/>
          </p:nvPr>
        </p:nvSpPr>
        <p:spPr>
          <a:xfrm>
            <a:off x="6597650" y="1028700"/>
            <a:ext cx="3784600" cy="5334000"/>
          </a:xfrm>
          <a:prstGeom prst="roundRect">
            <a:avLst>
              <a:gd name="adj" fmla="val 2825"/>
            </a:avLst>
          </a:prstGeom>
        </p:spPr>
      </p:sp>
      <p:sp>
        <p:nvSpPr>
          <p:cNvPr id="58" name="Right Triangle 37">
            <a:extLst>
              <a:ext uri="{FF2B5EF4-FFF2-40B4-BE49-F238E27FC236}">
                <a16:creationId xmlns:a16="http://schemas.microsoft.com/office/drawing/2014/main" id="{0C1AC8B0-5E42-4463-A67D-1A5C56473123}"/>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Text 45">
            <a:extLst>
              <a:ext uri="{FF2B5EF4-FFF2-40B4-BE49-F238E27FC236}">
                <a16:creationId xmlns:a16="http://schemas.microsoft.com/office/drawing/2014/main" id="{1FA78693-9103-46FC-81F6-A14A34CF6997}"/>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60" name="Footer 59">
            <a:extLst>
              <a:ext uri="{FF2B5EF4-FFF2-40B4-BE49-F238E27FC236}">
                <a16:creationId xmlns:a16="http://schemas.microsoft.com/office/drawing/2014/main" id="{ECB0DBEA-1189-4206-8A32-2962A01A3FA8}"/>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51721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teboo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159885-90A8-434F-8518-2CC17F0E338B}"/>
              </a:ext>
            </a:extLst>
          </p:cNvPr>
          <p:cNvSpPr/>
          <p:nvPr userDrawn="1"/>
        </p:nvSpPr>
        <p:spPr>
          <a:xfrm>
            <a:off x="4916488" y="-101601"/>
            <a:ext cx="7427912" cy="7022193"/>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 name="Group 6">
            <a:extLst>
              <a:ext uri="{FF2B5EF4-FFF2-40B4-BE49-F238E27FC236}">
                <a16:creationId xmlns:a16="http://schemas.microsoft.com/office/drawing/2014/main" id="{03A3632F-A308-47B7-9766-1C9103634C5A}"/>
              </a:ext>
            </a:extLst>
          </p:cNvPr>
          <p:cNvGrpSpPr/>
          <p:nvPr userDrawn="1"/>
        </p:nvGrpSpPr>
        <p:grpSpPr>
          <a:xfrm>
            <a:off x="1518070" y="-266700"/>
            <a:ext cx="9149931" cy="7429500"/>
            <a:chOff x="1518070" y="-266700"/>
            <a:chExt cx="9149931" cy="7429500"/>
          </a:xfrm>
        </p:grpSpPr>
        <p:cxnSp>
          <p:nvCxnSpPr>
            <p:cNvPr id="8" name="Straight connective line 7">
              <a:extLst>
                <a:ext uri="{FF2B5EF4-FFF2-40B4-BE49-F238E27FC236}">
                  <a16:creationId xmlns:a16="http://schemas.microsoft.com/office/drawing/2014/main" id="{58B81383-A1B4-43DE-9547-32CF151C2925}"/>
                </a:ext>
              </a:extLst>
            </p:cNvPr>
            <p:cNvCxnSpPr/>
            <p:nvPr/>
          </p:nvCxnSpPr>
          <p:spPr>
            <a:xfrm>
              <a:off x="151807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702D5B3A-9BEC-416D-8BC2-043D74EF841B}"/>
                </a:ext>
              </a:extLst>
            </p:cNvPr>
            <p:cNvCxnSpPr/>
            <p:nvPr/>
          </p:nvCxnSpPr>
          <p:spPr>
            <a:xfrm>
              <a:off x="3048417"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1132EF8-1461-4488-94D1-4FCFA6DB0C3A}"/>
                </a:ext>
              </a:extLst>
            </p:cNvPr>
            <p:cNvCxnSpPr/>
            <p:nvPr/>
          </p:nvCxnSpPr>
          <p:spPr>
            <a:xfrm>
              <a:off x="4574538"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7B13E77E-E92F-4600-86CD-559D6149AAC7}"/>
                </a:ext>
              </a:extLst>
            </p:cNvPr>
            <p:cNvCxnSpPr/>
            <p:nvPr/>
          </p:nvCxnSpPr>
          <p:spPr>
            <a:xfrm>
              <a:off x="609938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F8632182-3622-4525-9053-BF3A1CF7EAF2}"/>
                </a:ext>
              </a:extLst>
            </p:cNvPr>
            <p:cNvCxnSpPr/>
            <p:nvPr/>
          </p:nvCxnSpPr>
          <p:spPr>
            <a:xfrm>
              <a:off x="7618306"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661013D9-ADC4-4DC8-A0F7-CF30055AABC1}"/>
                </a:ext>
              </a:extLst>
            </p:cNvPr>
            <p:cNvCxnSpPr/>
            <p:nvPr/>
          </p:nvCxnSpPr>
          <p:spPr>
            <a:xfrm>
              <a:off x="9143149"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7D744C2B-6450-44A6-8A72-056DBF035B49}"/>
                </a:ext>
              </a:extLst>
            </p:cNvPr>
            <p:cNvCxnSpPr/>
            <p:nvPr/>
          </p:nvCxnSpPr>
          <p:spPr>
            <a:xfrm>
              <a:off x="10668001"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grpSp>
      <p:sp>
        <p:nvSpPr>
          <p:cNvPr id="19" name="Slide number 5">
            <a:extLst>
              <a:ext uri="{FF2B5EF4-FFF2-40B4-BE49-F238E27FC236}">
                <a16:creationId xmlns:a16="http://schemas.microsoft.com/office/drawing/2014/main" id="{7D6860F3-E71D-46C0-B599-00DF0AC4413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a:t>
            </a:fld>
            <a:endParaRPr lang="en-US" b="1" dirty="0">
              <a:solidFill>
                <a:srgbClr val="a9a42c"/>
              </a:solidFill>
              <a:latin typeface="Montserrat" panose="00000500000000000000" pitchFamily="2" charset="-52"/>
              <a:cs typeface="Poppins" panose="00000500000000000000" pitchFamily="2" charset="0"/>
            </a:endParaRPr>
          </a:p>
        </p:txBody>
      </p:sp>
      <p:sp>
        <p:nvSpPr>
          <p:cNvPr id="22" name="Drawing 22">
            <a:extLst>
              <a:ext uri="{FF2B5EF4-FFF2-40B4-BE49-F238E27FC236}">
                <a16:creationId xmlns:a16="http://schemas.microsoft.com/office/drawing/2014/main" id="{8A361387-DE84-4987-84C0-3E999B8AE71C}"/>
              </a:ext>
            </a:extLst>
          </p:cNvPr>
          <p:cNvSpPr>
            <a:spLocks noGrp="1"/>
          </p:cNvSpPr>
          <p:nvPr>
            <p:ph type="pic" sz="quarter" idx="4294967295"/>
          </p:nvPr>
        </p:nvSpPr>
        <p:spPr>
          <a:xfrm>
            <a:off x="5829300" y="1828801"/>
            <a:ext cx="5328000" cy="3780000"/>
          </a:xfrm>
          <a:prstGeom prst="roundRect">
            <a:avLst>
              <a:gd name="adj" fmla="val 2892"/>
            </a:avLst>
          </a:prstGeom>
        </p:spPr>
      </p:sp>
      <p:sp>
        <p:nvSpPr>
          <p:cNvPr id="24" name="Right Triangle 37">
            <a:extLst>
              <a:ext uri="{FF2B5EF4-FFF2-40B4-BE49-F238E27FC236}">
                <a16:creationId xmlns:a16="http://schemas.microsoft.com/office/drawing/2014/main" id="{7FD5E416-62C3-4447-94A5-0CA7A604CF74}"/>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 45">
            <a:extLst>
              <a:ext uri="{FF2B5EF4-FFF2-40B4-BE49-F238E27FC236}">
                <a16:creationId xmlns:a16="http://schemas.microsoft.com/office/drawing/2014/main" id="{F28194A4-5D40-4EFE-9BFD-94BC98DF374F}"/>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6" name="Footer 25">
            <a:extLst>
              <a:ext uri="{FF2B5EF4-FFF2-40B4-BE49-F238E27FC236}">
                <a16:creationId xmlns:a16="http://schemas.microsoft.com/office/drawing/2014/main" id="{21595A9B-B769-422D-B79F-5C272E86939F}"/>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683805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_black">
    <p:bg>
      <p:bgPr>
        <a:solidFill>
          <a:srgbClr val="040404"/>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7E526D-8DE7-474F-B0DC-45408321C61C}"/>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8D2E8EBF-A0D3-4498-9C1D-4D06C55154EB}"/>
                </a:ext>
              </a:extLst>
            </p:cNvPr>
            <p:cNvCxnSpPr/>
            <p:nvPr/>
          </p:nvCxnSpPr>
          <p:spPr>
            <a:xfrm>
              <a:off x="151807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77BCE110-A4C8-4930-B13E-647F8277FD81}"/>
                </a:ext>
              </a:extLst>
            </p:cNvPr>
            <p:cNvCxnSpPr/>
            <p:nvPr/>
          </p:nvCxnSpPr>
          <p:spPr>
            <a:xfrm>
              <a:off x="3048417"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B256DA77-9DD3-42A7-8044-929FF68E7A95}"/>
                </a:ext>
              </a:extLst>
            </p:cNvPr>
            <p:cNvCxnSpPr/>
            <p:nvPr/>
          </p:nvCxnSpPr>
          <p:spPr>
            <a:xfrm>
              <a:off x="4574538"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1799150-A291-4319-AFC7-E5414309F9D1}"/>
                </a:ext>
              </a:extLst>
            </p:cNvPr>
            <p:cNvCxnSpPr/>
            <p:nvPr/>
          </p:nvCxnSpPr>
          <p:spPr>
            <a:xfrm>
              <a:off x="609938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87A68299-79B9-45AF-93C0-7BF6FBB5643F}"/>
                </a:ext>
              </a:extLst>
            </p:cNvPr>
            <p:cNvCxnSpPr/>
            <p:nvPr/>
          </p:nvCxnSpPr>
          <p:spPr>
            <a:xfrm>
              <a:off x="7618306"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8644CAFE-9226-482C-BABB-D6FCF5809BD0}"/>
                </a:ext>
              </a:extLst>
            </p:cNvPr>
            <p:cNvCxnSpPr/>
            <p:nvPr/>
          </p:nvCxnSpPr>
          <p:spPr>
            <a:xfrm>
              <a:off x="9143149"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C1BECB2-67F2-47F6-8996-C6E8DED38D80}"/>
                </a:ext>
              </a:extLst>
            </p:cNvPr>
            <p:cNvCxnSpPr/>
            <p:nvPr/>
          </p:nvCxnSpPr>
          <p:spPr>
            <a:xfrm>
              <a:off x="10668001"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grpSp>
      <p:sp>
        <p:nvSpPr>
          <p:cNvPr id="31" name="Drawing 30">
            <a:extLst>
              <a:ext uri="{FF2B5EF4-FFF2-40B4-BE49-F238E27FC236}">
                <a16:creationId xmlns:a16="http://schemas.microsoft.com/office/drawing/2014/main" id="{2BE9DA92-E2DF-4F93-AD0E-3F71413D7672}"/>
              </a:ext>
            </a:extLst>
          </p:cNvPr>
          <p:cNvSpPr>
            <a:spLocks noGrp="1"/>
          </p:cNvSpPr>
          <p:nvPr>
            <p:ph type="pic" sz="quarter" idx="14"/>
          </p:nvPr>
        </p:nvSpPr>
        <p:spPr>
          <a:xfrm>
            <a:off x="6096000" y="-28700"/>
            <a:ext cx="6096000" cy="4216400"/>
          </a:xfrm>
          <a:prstGeom prst="rect">
            <a:avLst/>
          </a:prstGeom>
          <a:ln>
            <a:noFill/>
          </a:ln>
        </p:spPr>
        <p:txBody>
          <a:bodyPr/>
          <a:lstStyle/>
          <a:p>
            <a:endParaRPr lang="en-US"/>
          </a:p>
        </p:txBody>
      </p:sp>
      <p:sp>
        <p:nvSpPr>
          <p:cNvPr id="17" name="Slide number 5">
            <a:extLst>
              <a:ext uri="{FF2B5EF4-FFF2-40B4-BE49-F238E27FC236}">
                <a16:creationId xmlns:a16="http://schemas.microsoft.com/office/drawing/2014/main" id="{D84CE491-DB28-4D42-BCE5-294A9F009D23}"/>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a:t>
            </a:fld>
            <a:endParaRPr lang="en-US" b="1" dirty="0">
              <a:solidFill>
                <a:srgbClr val="a9a42c"/>
              </a:solidFill>
              <a:latin typeface="Montserrat" panose="00000500000000000000" pitchFamily="2" charset="-52"/>
              <a:cs typeface="Poppins" panose="00000500000000000000" pitchFamily="2" charset="0"/>
            </a:endParaRPr>
          </a:p>
        </p:txBody>
      </p:sp>
      <p:sp>
        <p:nvSpPr>
          <p:cNvPr id="32" name="Right Triangle 37">
            <a:extLst>
              <a:ext uri="{FF2B5EF4-FFF2-40B4-BE49-F238E27FC236}">
                <a16:creationId xmlns:a16="http://schemas.microsoft.com/office/drawing/2014/main" id="{24FDE902-4B8C-4443-9346-2F6D2B05A7E1}"/>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Text 45">
            <a:extLst>
              <a:ext uri="{FF2B5EF4-FFF2-40B4-BE49-F238E27FC236}">
                <a16:creationId xmlns:a16="http://schemas.microsoft.com/office/drawing/2014/main" id="{0C55B0A7-C3C6-454A-B03C-71C864765351}"/>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4" name="Footer 33">
            <a:extLst>
              <a:ext uri="{FF2B5EF4-FFF2-40B4-BE49-F238E27FC236}">
                <a16:creationId xmlns:a16="http://schemas.microsoft.com/office/drawing/2014/main" id="{D8310966-9C10-4B55-B06C-C57566EDD3ED}"/>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_whit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6D3ECE-1398-4E88-949E-9CB395FD0A2B}"/>
              </a:ext>
            </a:extLst>
          </p:cNvPr>
          <p:cNvSpPr/>
          <p:nvPr userDrawn="1"/>
        </p:nvSpPr>
        <p:spPr>
          <a:xfrm>
            <a:off x="9144000" y="-290287"/>
            <a:ext cx="3316224" cy="7959055"/>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6" name="Group 5">
            <a:extLst>
              <a:ext uri="{FF2B5EF4-FFF2-40B4-BE49-F238E27FC236}">
                <a16:creationId xmlns:a16="http://schemas.microsoft.com/office/drawing/2014/main" id="{F7BDC985-463C-491F-868C-9FDAFEC5FF37}"/>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6C30B15A-77CD-4B15-B5DD-445C2552B696}"/>
                </a:ext>
              </a:extLst>
            </p:cNvPr>
            <p:cNvCxnSpPr/>
            <p:nvPr/>
          </p:nvCxnSpPr>
          <p:spPr>
            <a:xfrm>
              <a:off x="151807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D63C950B-684A-4D95-B417-B2A2BEC2BB80}"/>
                </a:ext>
              </a:extLst>
            </p:cNvPr>
            <p:cNvCxnSpPr/>
            <p:nvPr/>
          </p:nvCxnSpPr>
          <p:spPr>
            <a:xfrm>
              <a:off x="3048417"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FED550-DD71-4A56-83D6-BC2DA26D1099}"/>
                </a:ext>
              </a:extLst>
            </p:cNvPr>
            <p:cNvCxnSpPr/>
            <p:nvPr/>
          </p:nvCxnSpPr>
          <p:spPr>
            <a:xfrm>
              <a:off x="4574538"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A7CD01B-FB3E-4504-B012-7227B69E16A9}"/>
                </a:ext>
              </a:extLst>
            </p:cNvPr>
            <p:cNvCxnSpPr/>
            <p:nvPr/>
          </p:nvCxnSpPr>
          <p:spPr>
            <a:xfrm>
              <a:off x="609938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D4C6366-7104-4825-BE12-87BE7928D70F}"/>
                </a:ext>
              </a:extLst>
            </p:cNvPr>
            <p:cNvCxnSpPr/>
            <p:nvPr/>
          </p:nvCxnSpPr>
          <p:spPr>
            <a:xfrm>
              <a:off x="7618306"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C146E3A-11F9-4DD4-A297-07C2C27C0898}"/>
                </a:ext>
              </a:extLst>
            </p:cNvPr>
            <p:cNvCxnSpPr/>
            <p:nvPr/>
          </p:nvCxnSpPr>
          <p:spPr>
            <a:xfrm>
              <a:off x="9143149"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44F98204-9AA0-4D67-A806-DAFE528ABD45}"/>
                </a:ext>
              </a:extLst>
            </p:cNvPr>
            <p:cNvCxnSpPr/>
            <p:nvPr/>
          </p:nvCxnSpPr>
          <p:spPr>
            <a:xfrm>
              <a:off x="10668001"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grpSp>
      <p:sp>
        <p:nvSpPr>
          <p:cNvPr id="25" name="Drawing 30">
            <a:extLst>
              <a:ext uri="{FF2B5EF4-FFF2-40B4-BE49-F238E27FC236}">
                <a16:creationId xmlns:a16="http://schemas.microsoft.com/office/drawing/2014/main" id="{C67030A7-4FB0-4804-A958-E1B68459C5C4}"/>
              </a:ext>
            </a:extLst>
          </p:cNvPr>
          <p:cNvSpPr>
            <a:spLocks noGrp="1"/>
          </p:cNvSpPr>
          <p:nvPr>
            <p:ph type="pic" sz="quarter" idx="14"/>
          </p:nvPr>
        </p:nvSpPr>
        <p:spPr>
          <a:xfrm>
            <a:off x="6096000" y="-28700"/>
            <a:ext cx="6096000" cy="2452586"/>
          </a:xfrm>
          <a:prstGeom prst="rect">
            <a:avLst/>
          </a:prstGeom>
          <a:ln>
            <a:noFill/>
          </a:ln>
        </p:spPr>
        <p:txBody>
          <a:bodyPr/>
          <a:lstStyle/>
          <a:p>
            <a:endParaRPr lang="en-US"/>
          </a:p>
        </p:txBody>
      </p:sp>
      <p:sp>
        <p:nvSpPr>
          <p:cNvPr id="27" name="Right Triangle 37">
            <a:extLst>
              <a:ext uri="{FF2B5EF4-FFF2-40B4-BE49-F238E27FC236}">
                <a16:creationId xmlns:a16="http://schemas.microsoft.com/office/drawing/2014/main" id="{503871BA-4440-4B34-B1DF-EDD34A962EF0}"/>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 45">
            <a:extLst>
              <a:ext uri="{FF2B5EF4-FFF2-40B4-BE49-F238E27FC236}">
                <a16:creationId xmlns:a16="http://schemas.microsoft.com/office/drawing/2014/main" id="{8EF7EFEF-B64C-4122-A4BD-114B34B72C9B}"/>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9" name="Footer 28">
            <a:extLst>
              <a:ext uri="{FF2B5EF4-FFF2-40B4-BE49-F238E27FC236}">
                <a16:creationId xmlns:a16="http://schemas.microsoft.com/office/drawing/2014/main" id="{D46743E9-7EB1-4096-A14E-55701F79AE6A}"/>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0439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C77BCA1-02A9-47B1-A363-27D0DD58AF9F}"/>
              </a:ext>
            </a:extLst>
          </p:cNvPr>
          <p:cNvGrpSpPr/>
          <p:nvPr userDrawn="1"/>
        </p:nvGrpSpPr>
        <p:grpSpPr>
          <a:xfrm>
            <a:off x="1518070" y="-266700"/>
            <a:ext cx="9149931" cy="7429500"/>
            <a:chOff x="1518070" y="-266700"/>
            <a:chExt cx="9149931" cy="7429500"/>
          </a:xfrm>
        </p:grpSpPr>
        <p:cxnSp>
          <p:nvCxnSpPr>
            <p:cNvPr id="10" name="Straight connective line 9">
              <a:extLst>
                <a:ext uri="{FF2B5EF4-FFF2-40B4-BE49-F238E27FC236}">
                  <a16:creationId xmlns:a16="http://schemas.microsoft.com/office/drawing/2014/main" id="{259ABEF0-CB75-445F-99DA-92F183F77D25}"/>
                </a:ext>
              </a:extLst>
            </p:cNvPr>
            <p:cNvCxnSpPr/>
            <p:nvPr/>
          </p:nvCxnSpPr>
          <p:spPr>
            <a:xfrm>
              <a:off x="151807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0B6D225-109D-452D-B22D-C819AE2EDA8D}"/>
                </a:ext>
              </a:extLst>
            </p:cNvPr>
            <p:cNvCxnSpPr/>
            <p:nvPr/>
          </p:nvCxnSpPr>
          <p:spPr>
            <a:xfrm>
              <a:off x="3048417"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26006DE5-CCED-4DB4-927E-327E5A211CE2}"/>
                </a:ext>
              </a:extLst>
            </p:cNvPr>
            <p:cNvCxnSpPr/>
            <p:nvPr/>
          </p:nvCxnSpPr>
          <p:spPr>
            <a:xfrm>
              <a:off x="4574538"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043B9ABC-9BBB-4ED8-A78E-A29BF50761FF}"/>
                </a:ext>
              </a:extLst>
            </p:cNvPr>
            <p:cNvCxnSpPr/>
            <p:nvPr/>
          </p:nvCxnSpPr>
          <p:spPr>
            <a:xfrm>
              <a:off x="609938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DACC403-03CB-42CD-B803-B9EB3B1BBE1B}"/>
                </a:ext>
              </a:extLst>
            </p:cNvPr>
            <p:cNvCxnSpPr/>
            <p:nvPr/>
          </p:nvCxnSpPr>
          <p:spPr>
            <a:xfrm>
              <a:off x="7618306"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01601DB4-6E20-4E4B-BE11-30DA9DD3554A}"/>
                </a:ext>
              </a:extLst>
            </p:cNvPr>
            <p:cNvCxnSpPr/>
            <p:nvPr/>
          </p:nvCxnSpPr>
          <p:spPr>
            <a:xfrm>
              <a:off x="9143149"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DAAB0253-FD7A-4D20-B35E-A0C6B999D764}"/>
                </a:ext>
              </a:extLst>
            </p:cNvPr>
            <p:cNvCxnSpPr/>
            <p:nvPr/>
          </p:nvCxnSpPr>
          <p:spPr>
            <a:xfrm>
              <a:off x="10668001"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77FAAA15-CAB9-496B-B814-30FC6D9722BF}"/>
              </a:ext>
            </a:extLst>
          </p:cNvPr>
          <p:cNvSpPr/>
          <p:nvPr userDrawn="1"/>
        </p:nvSpPr>
        <p:spPr>
          <a:xfrm>
            <a:off x="9144000" y="-290287"/>
            <a:ext cx="3316224" cy="7959055"/>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Drawing 30">
            <a:extLst>
              <a:ext uri="{FF2B5EF4-FFF2-40B4-BE49-F238E27FC236}">
                <a16:creationId xmlns:a16="http://schemas.microsoft.com/office/drawing/2014/main" id="{9756C8D2-587F-41AE-9753-B28412F845A3}"/>
              </a:ext>
            </a:extLst>
          </p:cNvPr>
          <p:cNvSpPr>
            <a:spLocks noGrp="1"/>
          </p:cNvSpPr>
          <p:nvPr>
            <p:ph type="pic" sz="quarter" idx="14"/>
          </p:nvPr>
        </p:nvSpPr>
        <p:spPr>
          <a:xfrm>
            <a:off x="0" y="-28700"/>
            <a:ext cx="1524000" cy="6886700"/>
          </a:xfrm>
          <a:prstGeom prst="rect">
            <a:avLst/>
          </a:prstGeom>
          <a:ln>
            <a:noFill/>
          </a:ln>
        </p:spPr>
        <p:txBody>
          <a:bodyPr/>
          <a:lstStyle/>
          <a:p>
            <a:endParaRPr lang="en-US"/>
          </a:p>
        </p:txBody>
      </p:sp>
      <p:sp>
        <p:nvSpPr>
          <p:cNvPr id="7" name="Right Triangle 37">
            <a:extLst>
              <a:ext uri="{FF2B5EF4-FFF2-40B4-BE49-F238E27FC236}">
                <a16:creationId xmlns:a16="http://schemas.microsoft.com/office/drawing/2014/main" id="{313D3C0A-604A-4B32-891C-97123A5CD55D}"/>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 45">
            <a:extLst>
              <a:ext uri="{FF2B5EF4-FFF2-40B4-BE49-F238E27FC236}">
                <a16:creationId xmlns:a16="http://schemas.microsoft.com/office/drawing/2014/main" id="{50BF63C6-AC67-40E6-B1AB-E2123FEA801F}"/>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7" name="Footer 16">
            <a:extLst>
              <a:ext uri="{FF2B5EF4-FFF2-40B4-BE49-F238E27FC236}">
                <a16:creationId xmlns:a16="http://schemas.microsoft.com/office/drawing/2014/main" id="{077BC25D-3981-4F1C-BFBF-42E035BA5243}"/>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51993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_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10667998" y="-348342"/>
            <a:ext cx="2585810" cy="7794172"/>
          </a:xfrm>
          <a:prstGeom prst="rect">
            <a:avLst/>
          </a:prstGeom>
          <a:solidFill>
            <a:srgbClr val="04040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Right Triangle 37">
            <a:extLst>
              <a:ext uri="{FF2B5EF4-FFF2-40B4-BE49-F238E27FC236}">
                <a16:creationId xmlns:a16="http://schemas.microsoft.com/office/drawing/2014/main" id="{664BAE13-E092-4F4E-B497-0E247C79C6B5}"/>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Text 45">
            <a:extLst>
              <a:ext uri="{FF2B5EF4-FFF2-40B4-BE49-F238E27FC236}">
                <a16:creationId xmlns:a16="http://schemas.microsoft.com/office/drawing/2014/main" id="{2B35DF4A-F6C5-49DC-B9B1-B0F5679679B2}"/>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0" name="Drawing 30">
            <a:extLst>
              <a:ext uri="{FF2B5EF4-FFF2-40B4-BE49-F238E27FC236}">
                <a16:creationId xmlns:a16="http://schemas.microsoft.com/office/drawing/2014/main" id="{37AEAE0A-51F9-468F-B2ED-D35B93E0B57C}"/>
              </a:ext>
            </a:extLst>
          </p:cNvPr>
          <p:cNvSpPr>
            <a:spLocks noGrp="1"/>
          </p:cNvSpPr>
          <p:nvPr>
            <p:ph type="pic" sz="quarter" idx="14"/>
          </p:nvPr>
        </p:nvSpPr>
        <p:spPr>
          <a:xfrm>
            <a:off x="-1" y="3790951"/>
            <a:ext cx="4043363" cy="3067050"/>
          </a:xfrm>
          <a:prstGeom prst="rect">
            <a:avLst/>
          </a:prstGeom>
          <a:ln>
            <a:noFill/>
          </a:ln>
        </p:spPr>
        <p:txBody>
          <a:bodyPr/>
          <a:lstStyle/>
          <a:p>
            <a:endParaRPr lang="en-US"/>
          </a:p>
        </p:txBody>
      </p:sp>
      <p:sp>
        <p:nvSpPr>
          <p:cNvPr id="41" name="Footer 40">
            <a:extLst>
              <a:ext uri="{FF2B5EF4-FFF2-40B4-BE49-F238E27FC236}">
                <a16:creationId xmlns:a16="http://schemas.microsoft.com/office/drawing/2014/main" id="{9CCDC085-64FE-4157-BD62-60C958400AAA}"/>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753927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1AE1C-4C08-42DD-B996-161CB66EAD9F}"/>
              </a:ext>
            </a:extLst>
          </p:cNvPr>
          <p:cNvSpPr/>
          <p:nvPr userDrawn="1"/>
        </p:nvSpPr>
        <p:spPr>
          <a:xfrm>
            <a:off x="10667998" y="-348342"/>
            <a:ext cx="2585810" cy="7794172"/>
          </a:xfrm>
          <a:prstGeom prst="rect">
            <a:avLst/>
          </a:prstGeom>
          <a:solidFill>
            <a:srgbClr val="04040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 name="Group 4">
            <a:extLst>
              <a:ext uri="{FF2B5EF4-FFF2-40B4-BE49-F238E27FC236}">
                <a16:creationId xmlns:a16="http://schemas.microsoft.com/office/drawing/2014/main" id="{32FC918B-34BE-4751-BE86-34BA22D792A2}"/>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F89B7786-ED97-40DE-BCAD-67F413F1E290}"/>
                </a:ext>
              </a:extLst>
            </p:cNvPr>
            <p:cNvCxnSpPr/>
            <p:nvPr/>
          </p:nvCxnSpPr>
          <p:spPr>
            <a:xfrm>
              <a:off x="151807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FA509A14-45E2-44B5-A74A-902B8F7C6BBB}"/>
                </a:ext>
              </a:extLst>
            </p:cNvPr>
            <p:cNvCxnSpPr/>
            <p:nvPr/>
          </p:nvCxnSpPr>
          <p:spPr>
            <a:xfrm>
              <a:off x="3048417"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CF3DBBC-61CB-4C86-92BC-35298509F9E2}"/>
                </a:ext>
              </a:extLst>
            </p:cNvPr>
            <p:cNvCxnSpPr/>
            <p:nvPr/>
          </p:nvCxnSpPr>
          <p:spPr>
            <a:xfrm>
              <a:off x="4574538"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A35F01F-9C76-4FF9-A8A8-6774BCBBB4A6}"/>
                </a:ext>
              </a:extLst>
            </p:cNvPr>
            <p:cNvCxnSpPr/>
            <p:nvPr/>
          </p:nvCxnSpPr>
          <p:spPr>
            <a:xfrm>
              <a:off x="609938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C305CC7-B50E-4CE4-A79C-E8F9682CC506}"/>
                </a:ext>
              </a:extLst>
            </p:cNvPr>
            <p:cNvCxnSpPr/>
            <p:nvPr/>
          </p:nvCxnSpPr>
          <p:spPr>
            <a:xfrm>
              <a:off x="7618306"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933AEEC0-426D-41C5-9F68-97B60E7BA12D}"/>
                </a:ext>
              </a:extLst>
            </p:cNvPr>
            <p:cNvCxnSpPr/>
            <p:nvPr/>
          </p:nvCxnSpPr>
          <p:spPr>
            <a:xfrm>
              <a:off x="9143149"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64F9951E-4830-4540-9AB3-8865CCA76314}"/>
                </a:ext>
              </a:extLst>
            </p:cNvPr>
            <p:cNvCxnSpPr/>
            <p:nvPr/>
          </p:nvCxnSpPr>
          <p:spPr>
            <a:xfrm>
              <a:off x="10668001"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4C874CE7-B585-45D3-9DCB-081A948AC490}"/>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A524BF0D-6D07-4341-9745-520FEEDFD3FC}"/>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63E01278-8A0A-4C85-BE41-C8C9D48E862C}"/>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191574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_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4574721" y="-1389403"/>
            <a:ext cx="8693603" cy="4089059"/>
          </a:xfrm>
          <a:prstGeom prst="rect">
            <a:avLst/>
          </a:prstGeom>
          <a:solidFill>
            <a:srgbClr val="04040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grpSp>
      <p:sp>
        <p:nvSpPr>
          <p:cNvPr id="16" name="Right Triangle 37">
            <a:extLst>
              <a:ext uri="{FF2B5EF4-FFF2-40B4-BE49-F238E27FC236}">
                <a16:creationId xmlns:a16="http://schemas.microsoft.com/office/drawing/2014/main" id="{CFDB0B44-9843-46D6-94FE-6575357FA188}"/>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D0CA042F-B66F-4596-9B00-44A2E71F5FDF}"/>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 name="Footer 1">
            <a:extLst>
              <a:ext uri="{FF2B5EF4-FFF2-40B4-BE49-F238E27FC236}">
                <a16:creationId xmlns:a16="http://schemas.microsoft.com/office/drawing/2014/main" id="{D18AD8C1-A879-4801-80DD-668F95B59FE4}"/>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778399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_2_black">
    <p:bg>
      <p:bgPr>
        <a:solidFill>
          <a:srgbClr val="040404"/>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45A7368-E732-4C28-8ABD-F95BC413D993}"/>
              </a:ext>
            </a:extLst>
          </p:cNvPr>
          <p:cNvGrpSpPr/>
          <p:nvPr userDrawn="1"/>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A0087D3C-3D87-4B99-B139-BD62B0B93C9D}"/>
                </a:ext>
              </a:extLst>
            </p:cNvPr>
            <p:cNvCxnSpPr/>
            <p:nvPr/>
          </p:nvCxnSpPr>
          <p:spPr>
            <a:xfrm>
              <a:off x="151807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0FEBA85F-4043-433D-A074-43B4A72A593A}"/>
                </a:ext>
              </a:extLst>
            </p:cNvPr>
            <p:cNvCxnSpPr/>
            <p:nvPr/>
          </p:nvCxnSpPr>
          <p:spPr>
            <a:xfrm>
              <a:off x="3048417"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B717A74E-7914-40C8-AD52-687AAB774EDF}"/>
                </a:ext>
              </a:extLst>
            </p:cNvPr>
            <p:cNvCxnSpPr/>
            <p:nvPr/>
          </p:nvCxnSpPr>
          <p:spPr>
            <a:xfrm>
              <a:off x="4574538"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39079B1-8F66-4E74-B143-8C66EAA8FAA4}"/>
                </a:ext>
              </a:extLst>
            </p:cNvPr>
            <p:cNvCxnSpPr/>
            <p:nvPr/>
          </p:nvCxnSpPr>
          <p:spPr>
            <a:xfrm>
              <a:off x="609938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CB77A3EA-EC28-4122-BB64-80B10947B235}"/>
                </a:ext>
              </a:extLst>
            </p:cNvPr>
            <p:cNvCxnSpPr/>
            <p:nvPr/>
          </p:nvCxnSpPr>
          <p:spPr>
            <a:xfrm>
              <a:off x="7618306"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23A3497-64EB-495C-80CE-7A51963BAE72}"/>
                </a:ext>
              </a:extLst>
            </p:cNvPr>
            <p:cNvCxnSpPr/>
            <p:nvPr/>
          </p:nvCxnSpPr>
          <p:spPr>
            <a:xfrm>
              <a:off x="9143149"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6967640B-AE30-4A97-9766-BF19C5B6E571}"/>
                </a:ext>
              </a:extLst>
            </p:cNvPr>
            <p:cNvCxnSpPr/>
            <p:nvPr/>
          </p:nvCxnSpPr>
          <p:spPr>
            <a:xfrm>
              <a:off x="10668001"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Slide number 5">
            <a:extLst>
              <a:ext uri="{FF2B5EF4-FFF2-40B4-BE49-F238E27FC236}">
                <a16:creationId xmlns:a16="http://schemas.microsoft.com/office/drawing/2014/main" id="{375936C2-69A3-4768-9F94-60AC8170DF8C}"/>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a:t>
            </a:fld>
            <a:endParaRPr lang="en-US" b="1" dirty="0">
              <a:solidFill>
                <a:srgbClr val="a9a42c"/>
              </a:solidFill>
              <a:latin typeface="Montserrat" panose="00000500000000000000" pitchFamily="2" charset="-52"/>
              <a:cs typeface="Poppins" panose="00000500000000000000" pitchFamily="2" charset="0"/>
            </a:endParaRPr>
          </a:p>
        </p:txBody>
      </p:sp>
      <p:sp>
        <p:nvSpPr>
          <p:cNvPr id="25" name="Right Triangle 37">
            <a:extLst>
              <a:ext uri="{FF2B5EF4-FFF2-40B4-BE49-F238E27FC236}">
                <a16:creationId xmlns:a16="http://schemas.microsoft.com/office/drawing/2014/main" id="{BA5C2121-62E8-4457-AAD5-D6C53EC465CC}"/>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 45">
            <a:extLst>
              <a:ext uri="{FF2B5EF4-FFF2-40B4-BE49-F238E27FC236}">
                <a16:creationId xmlns:a16="http://schemas.microsoft.com/office/drawing/2014/main" id="{CB114FC6-4A3D-4B52-9878-E1475998F0BA}"/>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7" name="Footer 26">
            <a:extLst>
              <a:ext uri="{FF2B5EF4-FFF2-40B4-BE49-F238E27FC236}">
                <a16:creationId xmlns:a16="http://schemas.microsoft.com/office/drawing/2014/main" id="{529BE953-CC07-4C5C-9686-AB83AC788D96}"/>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A4726C-664E-4856-ABB6-0E602FA7D3E8}"/>
              </a:ext>
            </a:extLst>
          </p:cNvPr>
          <p:cNvGrpSpPr/>
          <p:nvPr userDrawn="1"/>
        </p:nvGrpSpPr>
        <p:grpSpPr>
          <a:xfrm>
            <a:off x="1518070" y="-266700"/>
            <a:ext cx="9149931" cy="7429500"/>
            <a:chOff x="1518070" y="-266700"/>
            <a:chExt cx="9149931" cy="7429500"/>
          </a:xfrm>
        </p:grpSpPr>
        <p:cxnSp>
          <p:nvCxnSpPr>
            <p:cNvPr id="5" name="Straight connective line 4">
              <a:extLst>
                <a:ext uri="{FF2B5EF4-FFF2-40B4-BE49-F238E27FC236}">
                  <a16:creationId xmlns:a16="http://schemas.microsoft.com/office/drawing/2014/main" id="{8A3EE52F-8F87-4504-9D6F-EA72BE205FEE}"/>
                </a:ext>
              </a:extLst>
            </p:cNvPr>
            <p:cNvCxnSpPr/>
            <p:nvPr/>
          </p:nvCxnSpPr>
          <p:spPr>
            <a:xfrm>
              <a:off x="151807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265F4F82-49A3-42F3-9963-ABF8327886DF}"/>
                </a:ext>
              </a:extLst>
            </p:cNvPr>
            <p:cNvCxnSpPr/>
            <p:nvPr/>
          </p:nvCxnSpPr>
          <p:spPr>
            <a:xfrm>
              <a:off x="3048417"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172B2119-B295-4775-962C-97DB151143ED}"/>
                </a:ext>
              </a:extLst>
            </p:cNvPr>
            <p:cNvCxnSpPr/>
            <p:nvPr/>
          </p:nvCxnSpPr>
          <p:spPr>
            <a:xfrm>
              <a:off x="4574538"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A4B07C0-0F78-4D15-81C2-59172CB2B158}"/>
                </a:ext>
              </a:extLst>
            </p:cNvPr>
            <p:cNvCxnSpPr/>
            <p:nvPr/>
          </p:nvCxnSpPr>
          <p:spPr>
            <a:xfrm>
              <a:off x="609938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26FFD500-DDB8-43B3-8E1E-D0686BBCB250}"/>
                </a:ext>
              </a:extLst>
            </p:cNvPr>
            <p:cNvCxnSpPr/>
            <p:nvPr/>
          </p:nvCxnSpPr>
          <p:spPr>
            <a:xfrm>
              <a:off x="7618306"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0A872A87-88C8-4053-B8FC-9825B906255C}"/>
                </a:ext>
              </a:extLst>
            </p:cNvPr>
            <p:cNvCxnSpPr/>
            <p:nvPr/>
          </p:nvCxnSpPr>
          <p:spPr>
            <a:xfrm>
              <a:off x="9143149"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2D1FD866-A845-4A90-A2F2-97EA522399D6}"/>
                </a:ext>
              </a:extLst>
            </p:cNvPr>
            <p:cNvCxnSpPr/>
            <p:nvPr/>
          </p:nvCxnSpPr>
          <p:spPr>
            <a:xfrm>
              <a:off x="10668001"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grpSp>
      <p:sp>
        <p:nvSpPr>
          <p:cNvPr id="13" name="Right Triangle 37">
            <a:extLst>
              <a:ext uri="{FF2B5EF4-FFF2-40B4-BE49-F238E27FC236}">
                <a16:creationId xmlns:a16="http://schemas.microsoft.com/office/drawing/2014/main" id="{6C7EC3FE-FFC8-4F0D-BA40-8187AE84DAC0}"/>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66B82817-092D-4608-BC81-A1770A869CD5}"/>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23169FAF-F6EB-4131-8F0E-78EFD042D8B4}"/>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12181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50A0BE-CEDF-4815-9E7C-3866F8DFC456}"/>
              </a:ext>
            </a:extLst>
          </p:cNvPr>
          <p:cNvSpPr/>
          <p:nvPr userDrawn="1"/>
        </p:nvSpPr>
        <p:spPr>
          <a:xfrm>
            <a:off x="-1" y="3800475"/>
            <a:ext cx="3057525" cy="3057525"/>
          </a:xfrm>
          <a:prstGeom prst="rect">
            <a:avLst/>
          </a:prstGeom>
          <a:solidFill>
            <a:srgbClr val="8C878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6" name="Group 5">
            <a:extLst>
              <a:ext uri="{FF2B5EF4-FFF2-40B4-BE49-F238E27FC236}">
                <a16:creationId xmlns:a16="http://schemas.microsoft.com/office/drawing/2014/main" id="{927A3E43-8FC6-41F3-A6FD-F12129F31211}"/>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D458C538-BC94-4229-9A57-C761D786012F}"/>
                </a:ext>
              </a:extLst>
            </p:cNvPr>
            <p:cNvCxnSpPr/>
            <p:nvPr/>
          </p:nvCxnSpPr>
          <p:spPr>
            <a:xfrm>
              <a:off x="151807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2836D5A0-327F-4CEF-B457-80E6CA81E2B1}"/>
                </a:ext>
              </a:extLst>
            </p:cNvPr>
            <p:cNvCxnSpPr/>
            <p:nvPr/>
          </p:nvCxnSpPr>
          <p:spPr>
            <a:xfrm>
              <a:off x="3048417"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1DAB4ACA-26BB-433D-8482-A9230FF86CD3}"/>
                </a:ext>
              </a:extLst>
            </p:cNvPr>
            <p:cNvCxnSpPr/>
            <p:nvPr/>
          </p:nvCxnSpPr>
          <p:spPr>
            <a:xfrm>
              <a:off x="4574538"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5121D83A-424E-4A9B-9412-76AC8918DFD2}"/>
                </a:ext>
              </a:extLst>
            </p:cNvPr>
            <p:cNvCxnSpPr/>
            <p:nvPr/>
          </p:nvCxnSpPr>
          <p:spPr>
            <a:xfrm>
              <a:off x="609938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64D76BDD-9479-4324-861B-8F192EB9DD40}"/>
                </a:ext>
              </a:extLst>
            </p:cNvPr>
            <p:cNvCxnSpPr/>
            <p:nvPr/>
          </p:nvCxnSpPr>
          <p:spPr>
            <a:xfrm>
              <a:off x="7618306"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176F1ABE-347C-4315-9858-508D421E090D}"/>
                </a:ext>
              </a:extLst>
            </p:cNvPr>
            <p:cNvCxnSpPr/>
            <p:nvPr/>
          </p:nvCxnSpPr>
          <p:spPr>
            <a:xfrm>
              <a:off x="9143149"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F8C86A0B-9E72-4F29-A855-2D95B1C63170}"/>
                </a:ext>
              </a:extLst>
            </p:cNvPr>
            <p:cNvCxnSpPr/>
            <p:nvPr/>
          </p:nvCxnSpPr>
          <p:spPr>
            <a:xfrm>
              <a:off x="10668001"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Drawing 30">
            <a:extLst>
              <a:ext uri="{FF2B5EF4-FFF2-40B4-BE49-F238E27FC236}">
                <a16:creationId xmlns:a16="http://schemas.microsoft.com/office/drawing/2014/main" id="{ED61AF80-D319-43E1-84D4-7AE5C11B4EFA}"/>
              </a:ext>
            </a:extLst>
          </p:cNvPr>
          <p:cNvSpPr>
            <a:spLocks noGrp="1"/>
          </p:cNvSpPr>
          <p:nvPr>
            <p:ph type="pic" sz="quarter" idx="11"/>
          </p:nvPr>
        </p:nvSpPr>
        <p:spPr>
          <a:xfrm>
            <a:off x="6107906" y="-72192"/>
            <a:ext cx="6103144" cy="7067550"/>
          </a:xfrm>
          <a:prstGeom prst="rect">
            <a:avLst/>
          </a:prstGeom>
        </p:spPr>
        <p:txBody>
          <a:bodyPr/>
          <a:lstStyle/>
          <a:p>
            <a:endParaRPr lang="en-US"/>
          </a:p>
        </p:txBody>
      </p:sp>
      <p:sp>
        <p:nvSpPr>
          <p:cNvPr id="29" name="Right Triangle 37">
            <a:extLst>
              <a:ext uri="{FF2B5EF4-FFF2-40B4-BE49-F238E27FC236}">
                <a16:creationId xmlns:a16="http://schemas.microsoft.com/office/drawing/2014/main" id="{EFF6D295-7323-4D1B-9AC2-B70394FEA201}"/>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45">
            <a:extLst>
              <a:ext uri="{FF2B5EF4-FFF2-40B4-BE49-F238E27FC236}">
                <a16:creationId xmlns:a16="http://schemas.microsoft.com/office/drawing/2014/main" id="{B93746CB-E822-4F1B-B0CE-8FB77C64DE77}"/>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1" name="Footer 30">
            <a:extLst>
              <a:ext uri="{FF2B5EF4-FFF2-40B4-BE49-F238E27FC236}">
                <a16:creationId xmlns:a16="http://schemas.microsoft.com/office/drawing/2014/main" id="{CF582AF5-BB97-434B-AE7E-17658A3B6A14}"/>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194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20DCE9-4DA9-44C7-9DAF-1A6F7AA36AFA}"/>
              </a:ext>
            </a:extLst>
          </p:cNvPr>
          <p:cNvSpPr/>
          <p:nvPr userDrawn="1"/>
        </p:nvSpPr>
        <p:spPr>
          <a:xfrm>
            <a:off x="-146304" y="4924425"/>
            <a:ext cx="12472415" cy="2134743"/>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Drawing 30">
            <a:extLst>
              <a:ext uri="{FF2B5EF4-FFF2-40B4-BE49-F238E27FC236}">
                <a16:creationId xmlns:a16="http://schemas.microsoft.com/office/drawing/2014/main" id="{2ED9641D-A031-407E-A29C-428FA5D0DAD5}"/>
              </a:ext>
            </a:extLst>
          </p:cNvPr>
          <p:cNvSpPr>
            <a:spLocks noGrp="1"/>
          </p:cNvSpPr>
          <p:nvPr>
            <p:ph type="pic" sz="quarter" idx="11"/>
          </p:nvPr>
        </p:nvSpPr>
        <p:spPr>
          <a:xfrm>
            <a:off x="0" y="0"/>
            <a:ext cx="4764088" cy="4914900"/>
          </a:xfrm>
          <a:prstGeom prst="rect">
            <a:avLst/>
          </a:prstGeom>
        </p:spPr>
        <p:txBody>
          <a:bodyPr/>
          <a:lstStyle/>
          <a:p>
            <a:endParaRPr lang="en-US"/>
          </a:p>
        </p:txBody>
      </p:sp>
    </p:spTree>
    <p:extLst>
      <p:ext uri="{BB962C8B-B14F-4D97-AF65-F5344CB8AC3E}">
        <p14:creationId xmlns:p14="http://schemas.microsoft.com/office/powerpoint/2010/main" val="133535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_u">
    <p:spTree>
      <p:nvGrpSpPr>
        <p:cNvPr id="1" name=""/>
        <p:cNvGrpSpPr/>
        <p:nvPr/>
      </p:nvGrpSpPr>
      <p:grpSpPr>
        <a:xfrm>
          <a:off x="0" y="0"/>
          <a:ext cx="0" cy="0"/>
          <a:chOff x="0" y="0"/>
          <a:chExt cx="0" cy="0"/>
        </a:xfrm>
      </p:grpSpPr>
      <p:sp>
        <p:nvSpPr>
          <p:cNvPr id="12" name="Drawing 30">
            <a:extLst>
              <a:ext uri="{FF2B5EF4-FFF2-40B4-BE49-F238E27FC236}">
                <a16:creationId xmlns:a16="http://schemas.microsoft.com/office/drawing/2014/main" id="{00625C99-EE3B-4598-895D-6222C6BDD502}"/>
              </a:ext>
            </a:extLst>
          </p:cNvPr>
          <p:cNvSpPr>
            <a:spLocks noGrp="1"/>
          </p:cNvSpPr>
          <p:nvPr>
            <p:ph type="pic" sz="quarter" idx="11"/>
          </p:nvPr>
        </p:nvSpPr>
        <p:spPr>
          <a:xfrm>
            <a:off x="4717130" y="-72192"/>
            <a:ext cx="6103144" cy="7067550"/>
          </a:xfrm>
          <a:prstGeom prst="rect">
            <a:avLst/>
          </a:prstGeom>
        </p:spPr>
        <p:txBody>
          <a:bodyPr/>
          <a:lstStyle/>
          <a:p>
            <a:endParaRPr lang="en-US"/>
          </a:p>
        </p:txBody>
      </p:sp>
      <p:sp>
        <p:nvSpPr>
          <p:cNvPr id="9" name="Rectangle 8">
            <a:extLst>
              <a:ext uri="{FF2B5EF4-FFF2-40B4-BE49-F238E27FC236}">
                <a16:creationId xmlns:a16="http://schemas.microsoft.com/office/drawing/2014/main" id="{9499A8C0-7B89-48E2-B313-17D41C52CF8C}"/>
              </a:ext>
            </a:extLst>
          </p:cNvPr>
          <p:cNvSpPr/>
          <p:nvPr userDrawn="1"/>
        </p:nvSpPr>
        <p:spPr>
          <a:xfrm>
            <a:off x="10228262" y="-187325"/>
            <a:ext cx="3057525" cy="3057525"/>
          </a:xfrm>
          <a:prstGeom prst="rect">
            <a:avLst/>
          </a:prstGeom>
          <a:solidFill>
            <a:srgbClr val="04040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3B7219E3-4CF7-43BB-BA08-43091BA37915}"/>
              </a:ext>
            </a:extLst>
          </p:cNvPr>
          <p:cNvSpPr/>
          <p:nvPr userDrawn="1"/>
        </p:nvSpPr>
        <p:spPr>
          <a:xfrm>
            <a:off x="4208463" y="5481637"/>
            <a:ext cx="3057525" cy="3057525"/>
          </a:xfrm>
          <a:prstGeom prst="rect">
            <a:avLst/>
          </a:prstGeom>
          <a:solidFill>
            <a:srgbClr val="04040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ight Triangle 37">
            <a:extLst>
              <a:ext uri="{FF2B5EF4-FFF2-40B4-BE49-F238E27FC236}">
                <a16:creationId xmlns:a16="http://schemas.microsoft.com/office/drawing/2014/main" id="{1BC85F2A-09D7-4EB0-8032-26064F024789}"/>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25B50DD4-675B-4EC5-AE9E-FF8ADCD28FA6}"/>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5" name="Footer 14">
            <a:extLst>
              <a:ext uri="{FF2B5EF4-FFF2-40B4-BE49-F238E27FC236}">
                <a16:creationId xmlns:a16="http://schemas.microsoft.com/office/drawing/2014/main" id="{7FECBFEB-0903-4B0E-AD4A-C86D8119C697}"/>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02377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22E2FA5-DDDF-4DEF-A1E7-A0628CA193A1}"/>
              </a:ext>
            </a:extLst>
          </p:cNvPr>
          <p:cNvGrpSpPr/>
          <p:nvPr userDrawn="1"/>
        </p:nvGrpSpPr>
        <p:grpSpPr>
          <a:xfrm>
            <a:off x="1518070" y="-266700"/>
            <a:ext cx="9149931" cy="7429500"/>
            <a:chOff x="1518070" y="-266700"/>
            <a:chExt cx="9149931" cy="7429500"/>
          </a:xfrm>
        </p:grpSpPr>
        <p:cxnSp>
          <p:nvCxnSpPr>
            <p:cNvPr id="23" name="Straight connective line 22">
              <a:extLst>
                <a:ext uri="{FF2B5EF4-FFF2-40B4-BE49-F238E27FC236}">
                  <a16:creationId xmlns:a16="http://schemas.microsoft.com/office/drawing/2014/main" id="{B61C3D82-AB28-44DD-949C-8D1DFA0D4A59}"/>
                </a:ext>
              </a:extLst>
            </p:cNvPr>
            <p:cNvCxnSpPr/>
            <p:nvPr/>
          </p:nvCxnSpPr>
          <p:spPr>
            <a:xfrm>
              <a:off x="151807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40CA158B-8A44-4608-AA48-602E5C8CE2E1}"/>
                </a:ext>
              </a:extLst>
            </p:cNvPr>
            <p:cNvCxnSpPr/>
            <p:nvPr/>
          </p:nvCxnSpPr>
          <p:spPr>
            <a:xfrm>
              <a:off x="3048417"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3D9836D8-387C-4FA1-A3BC-F7EDAB89A43D}"/>
                </a:ext>
              </a:extLst>
            </p:cNvPr>
            <p:cNvCxnSpPr/>
            <p:nvPr/>
          </p:nvCxnSpPr>
          <p:spPr>
            <a:xfrm>
              <a:off x="4574538"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B29A7A3E-41AC-40A1-B468-192423F403E0}"/>
                </a:ext>
              </a:extLst>
            </p:cNvPr>
            <p:cNvCxnSpPr/>
            <p:nvPr/>
          </p:nvCxnSpPr>
          <p:spPr>
            <a:xfrm>
              <a:off x="6099380"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07A08FFB-C6C9-4972-84DF-1FF536932B0C}"/>
                </a:ext>
              </a:extLst>
            </p:cNvPr>
            <p:cNvCxnSpPr/>
            <p:nvPr/>
          </p:nvCxnSpPr>
          <p:spPr>
            <a:xfrm>
              <a:off x="7618306"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C04C84E5-8E88-462D-86B3-15DFEC0413FB}"/>
                </a:ext>
              </a:extLst>
            </p:cNvPr>
            <p:cNvCxnSpPr/>
            <p:nvPr/>
          </p:nvCxnSpPr>
          <p:spPr>
            <a:xfrm>
              <a:off x="9143149"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C1D855AE-06B8-4BA1-BE2E-18A7C48760F2}"/>
                </a:ext>
              </a:extLst>
            </p:cNvPr>
            <p:cNvCxnSpPr/>
            <p:nvPr/>
          </p:nvCxnSpPr>
          <p:spPr>
            <a:xfrm>
              <a:off x="10668001" y="-266700"/>
              <a:ext cx="0" cy="7429500"/>
            </a:xfrm>
            <a:prstGeom prst="line">
              <a:avLst/>
            </a:prstGeom>
            <a:ln w="19050">
              <a:solidFill>
                <a:srgbClr val="040404">
                  <a:alpha val="10000"/>
                </a:srgbClr>
              </a:solidFill>
            </a:ln>
          </p:spPr>
          <p:style>
            <a:lnRef idx="1">
              <a:schemeClr val="accent1"/>
            </a:lnRef>
            <a:fillRef idx="0">
              <a:schemeClr val="accent1"/>
            </a:fillRef>
            <a:effectRef idx="0">
              <a:schemeClr val="accent1"/>
            </a:effectRef>
            <a:fontRef idx="minor">
              <a:schemeClr val="tx1"/>
            </a:fontRef>
          </p:style>
        </p:cxnSp>
      </p:grpSp>
      <p:sp>
        <p:nvSpPr>
          <p:cNvPr id="8" name="Right Triangle 37">
            <a:extLst>
              <a:ext uri="{FF2B5EF4-FFF2-40B4-BE49-F238E27FC236}">
                <a16:creationId xmlns:a16="http://schemas.microsoft.com/office/drawing/2014/main" id="{DD7DFFD7-BBB6-4C85-8576-E2668C8682F6}"/>
              </a:ext>
            </a:extLst>
          </p:cNvPr>
          <p:cNvSpPr/>
          <p:nvPr/>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2AAFC948-3CB4-4D82-8918-35F519B66C4E}"/>
              </a:ext>
            </a:extLst>
          </p:cNvPr>
          <p:cNvSpPr/>
          <p:nvPr userDrawn="1"/>
        </p:nvSpPr>
        <p:spPr>
          <a:xfrm>
            <a:off x="4367213" y="4586188"/>
            <a:ext cx="1717253" cy="3600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4CC3B-59B2-4F37-9786-93BF9B3A23B7}"/>
              </a:ext>
            </a:extLst>
          </p:cNvPr>
          <p:cNvSpPr/>
          <p:nvPr userDrawn="1"/>
        </p:nvSpPr>
        <p:spPr>
          <a:xfrm>
            <a:off x="8112125" y="4586188"/>
            <a:ext cx="1187450" cy="3600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0AED66-75CB-4E31-9EEB-BB671B384840}"/>
              </a:ext>
            </a:extLst>
          </p:cNvPr>
          <p:cNvSpPr/>
          <p:nvPr userDrawn="1"/>
        </p:nvSpPr>
        <p:spPr>
          <a:xfrm>
            <a:off x="587375" y="4586188"/>
            <a:ext cx="1717253" cy="3600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0">
            <a:extLst>
              <a:ext uri="{FF2B5EF4-FFF2-40B4-BE49-F238E27FC236}">
                <a16:creationId xmlns:a16="http://schemas.microsoft.com/office/drawing/2014/main" id="{840C5769-87CD-4EA2-BE18-5461952B7CA7}"/>
              </a:ext>
            </a:extLst>
          </p:cNvPr>
          <p:cNvSpPr>
            <a:spLocks noGrp="1"/>
          </p:cNvSpPr>
          <p:nvPr userDrawn="1">
            <p:ph type="pic" sz="quarter" idx="10"/>
          </p:nvPr>
        </p:nvSpPr>
        <p:spPr>
          <a:xfrm>
            <a:off x="584200" y="1206500"/>
            <a:ext cx="3467100" cy="3086100"/>
          </a:xfrm>
          <a:prstGeom prst="rect">
            <a:avLst/>
          </a:prstGeom>
        </p:spPr>
        <p:txBody>
          <a:bodyPr/>
          <a:lstStyle/>
          <a:p>
            <a:endParaRPr lang="en-US"/>
          </a:p>
        </p:txBody>
      </p:sp>
      <p:sp>
        <p:nvSpPr>
          <p:cNvPr id="35" name="Drawing 30">
            <a:extLst>
              <a:ext uri="{FF2B5EF4-FFF2-40B4-BE49-F238E27FC236}">
                <a16:creationId xmlns:a16="http://schemas.microsoft.com/office/drawing/2014/main" id="{604F0F9B-ECE6-43E0-BD00-9D7C2A673E46}"/>
              </a:ext>
            </a:extLst>
          </p:cNvPr>
          <p:cNvSpPr>
            <a:spLocks noGrp="1"/>
          </p:cNvSpPr>
          <p:nvPr userDrawn="1">
            <p:ph type="pic" sz="quarter" idx="11"/>
          </p:nvPr>
        </p:nvSpPr>
        <p:spPr>
          <a:xfrm>
            <a:off x="4367213" y="1206500"/>
            <a:ext cx="3467100" cy="3086100"/>
          </a:xfrm>
          <a:prstGeom prst="rect">
            <a:avLst/>
          </a:prstGeom>
        </p:spPr>
        <p:txBody>
          <a:bodyPr/>
          <a:lstStyle/>
          <a:p>
            <a:endParaRPr lang="en-US"/>
          </a:p>
        </p:txBody>
      </p:sp>
      <p:sp>
        <p:nvSpPr>
          <p:cNvPr id="36" name="Drawing 30">
            <a:extLst>
              <a:ext uri="{FF2B5EF4-FFF2-40B4-BE49-F238E27FC236}">
                <a16:creationId xmlns:a16="http://schemas.microsoft.com/office/drawing/2014/main" id="{E022CEB7-C793-4731-AD2F-F73B68E53BFD}"/>
              </a:ext>
            </a:extLst>
          </p:cNvPr>
          <p:cNvSpPr>
            <a:spLocks noGrp="1"/>
          </p:cNvSpPr>
          <p:nvPr userDrawn="1">
            <p:ph type="pic" sz="quarter" idx="12"/>
          </p:nvPr>
        </p:nvSpPr>
        <p:spPr>
          <a:xfrm>
            <a:off x="8112125" y="1206500"/>
            <a:ext cx="3467100" cy="3086100"/>
          </a:xfrm>
          <a:prstGeom prst="rect">
            <a:avLst/>
          </a:prstGeom>
        </p:spPr>
        <p:txBody>
          <a:bodyPr/>
          <a:lstStyle/>
          <a:p>
            <a:endParaRPr lang="en-US"/>
          </a:p>
        </p:txBody>
      </p:sp>
      <p:sp>
        <p:nvSpPr>
          <p:cNvPr id="46" name="Text 45">
            <a:extLst>
              <a:ext uri="{FF2B5EF4-FFF2-40B4-BE49-F238E27FC236}">
                <a16:creationId xmlns:a16="http://schemas.microsoft.com/office/drawing/2014/main" id="{90AA0E73-BED4-4B5D-B8E7-42DF46F9B52B}"/>
              </a:ext>
            </a:extLst>
          </p:cNvPr>
          <p:cNvSpPr>
            <a:spLocks noGrp="1"/>
          </p:cNvSpPr>
          <p:nvPr userDrawn="1">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8" name="Footer 47">
            <a:extLst>
              <a:ext uri="{FF2B5EF4-FFF2-40B4-BE49-F238E27FC236}">
                <a16:creationId xmlns:a16="http://schemas.microsoft.com/office/drawing/2014/main" id="{527C0DA9-E7CE-495E-9354-A355D0A7E5C8}"/>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04001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C9FDCE-4E27-4DE6-8235-F1EAFD150856}"/>
              </a:ext>
            </a:extLst>
          </p:cNvPr>
          <p:cNvSpPr/>
          <p:nvPr userDrawn="1"/>
        </p:nvSpPr>
        <p:spPr>
          <a:xfrm>
            <a:off x="-895350" y="6261100"/>
            <a:ext cx="5829300" cy="1836056"/>
          </a:xfrm>
          <a:prstGeom prst="rect">
            <a:avLst/>
          </a:prstGeom>
          <a:solidFill>
            <a:srgbClr val="FFFFFF">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8" name="Group 7">
            <a:extLst>
              <a:ext uri="{FF2B5EF4-FFF2-40B4-BE49-F238E27FC236}">
                <a16:creationId xmlns:a16="http://schemas.microsoft.com/office/drawing/2014/main" id="{DD4299CA-50C9-49D5-ACBB-751611340BC9}"/>
              </a:ext>
            </a:extLst>
          </p:cNvPr>
          <p:cNvGrpSpPr/>
          <p:nvPr userDrawn="1"/>
        </p:nvGrpSpPr>
        <p:grpSpPr>
          <a:xfrm>
            <a:off x="1670470" y="-114300"/>
            <a:ext cx="9149931" cy="7429500"/>
            <a:chOff x="1518070" y="-266700"/>
            <a:chExt cx="9149931" cy="7429500"/>
          </a:xfrm>
        </p:grpSpPr>
        <p:cxnSp>
          <p:nvCxnSpPr>
            <p:cNvPr id="9" name="Straight connective line 8">
              <a:extLst>
                <a:ext uri="{FF2B5EF4-FFF2-40B4-BE49-F238E27FC236}">
                  <a16:creationId xmlns:a16="http://schemas.microsoft.com/office/drawing/2014/main" id="{64332D2D-11CD-4433-B182-55F698934F5B}"/>
                </a:ext>
              </a:extLst>
            </p:cNvPr>
            <p:cNvCxnSpPr/>
            <p:nvPr/>
          </p:nvCxnSpPr>
          <p:spPr>
            <a:xfrm>
              <a:off x="151807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F296FEC-6A4C-4633-9773-6163F042B2C6}"/>
                </a:ext>
              </a:extLst>
            </p:cNvPr>
            <p:cNvCxnSpPr/>
            <p:nvPr/>
          </p:nvCxnSpPr>
          <p:spPr>
            <a:xfrm>
              <a:off x="3048417"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E4E5DC15-7253-4A20-9BDD-E20B6674933E}"/>
                </a:ext>
              </a:extLst>
            </p:cNvPr>
            <p:cNvCxnSpPr/>
            <p:nvPr/>
          </p:nvCxnSpPr>
          <p:spPr>
            <a:xfrm>
              <a:off x="4574538"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1E93337-FD32-4C8B-9CA2-8D37341EDD7F}"/>
                </a:ext>
              </a:extLst>
            </p:cNvPr>
            <p:cNvCxnSpPr/>
            <p:nvPr/>
          </p:nvCxnSpPr>
          <p:spPr>
            <a:xfrm>
              <a:off x="609938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DF46B53-4859-4818-9075-DF307BF15420}"/>
                </a:ext>
              </a:extLst>
            </p:cNvPr>
            <p:cNvCxnSpPr/>
            <p:nvPr/>
          </p:nvCxnSpPr>
          <p:spPr>
            <a:xfrm>
              <a:off x="7618306"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5AD0D39A-738E-43D0-9D23-2F0BA3D237DE}"/>
                </a:ext>
              </a:extLst>
            </p:cNvPr>
            <p:cNvCxnSpPr/>
            <p:nvPr/>
          </p:nvCxnSpPr>
          <p:spPr>
            <a:xfrm>
              <a:off x="9143149"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F334E482-EFC4-4536-977E-4EA345460FA9}"/>
                </a:ext>
              </a:extLst>
            </p:cNvPr>
            <p:cNvCxnSpPr/>
            <p:nvPr/>
          </p:nvCxnSpPr>
          <p:spPr>
            <a:xfrm>
              <a:off x="10668001"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E0FDE50F-00D4-4243-B5A6-630460CBE1CF}"/>
              </a:ext>
            </a:extLst>
          </p:cNvPr>
          <p:cNvSpPr/>
          <p:nvPr userDrawn="1"/>
        </p:nvSpPr>
        <p:spPr>
          <a:xfrm>
            <a:off x="585325" y="5849478"/>
            <a:ext cx="2988000" cy="3600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C7AAD2-A8B9-478C-999C-27C3BC57ED34}"/>
              </a:ext>
            </a:extLst>
          </p:cNvPr>
          <p:cNvSpPr/>
          <p:nvPr userDrawn="1"/>
        </p:nvSpPr>
        <p:spPr>
          <a:xfrm>
            <a:off x="4367213" y="4767584"/>
            <a:ext cx="2988000" cy="3600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8ADEA7-2E05-4D7F-9C3B-415178378E94}"/>
              </a:ext>
            </a:extLst>
          </p:cNvPr>
          <p:cNvSpPr/>
          <p:nvPr userDrawn="1"/>
        </p:nvSpPr>
        <p:spPr>
          <a:xfrm>
            <a:off x="8112125" y="3812386"/>
            <a:ext cx="2988000" cy="3600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7">
            <a:extLst>
              <a:ext uri="{FF2B5EF4-FFF2-40B4-BE49-F238E27FC236}">
                <a16:creationId xmlns:a16="http://schemas.microsoft.com/office/drawing/2014/main" id="{6259892F-6255-4F5B-8B00-689BEFCFD1DE}"/>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 45">
            <a:extLst>
              <a:ext uri="{FF2B5EF4-FFF2-40B4-BE49-F238E27FC236}">
                <a16:creationId xmlns:a16="http://schemas.microsoft.com/office/drawing/2014/main" id="{B88A1334-3FBC-460C-B7C6-D1707C9C036C}"/>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5" name="Drawing 30">
            <a:extLst>
              <a:ext uri="{FF2B5EF4-FFF2-40B4-BE49-F238E27FC236}">
                <a16:creationId xmlns:a16="http://schemas.microsoft.com/office/drawing/2014/main" id="{F75F79EB-9132-4985-8515-DC82F07DB68F}"/>
              </a:ext>
            </a:extLst>
          </p:cNvPr>
          <p:cNvSpPr>
            <a:spLocks noGrp="1"/>
          </p:cNvSpPr>
          <p:nvPr>
            <p:ph type="pic" sz="quarter" idx="16"/>
          </p:nvPr>
        </p:nvSpPr>
        <p:spPr>
          <a:xfrm>
            <a:off x="584200" y="5886450"/>
            <a:ext cx="2989125" cy="971550"/>
          </a:xfrm>
          <a:prstGeom prst="rect">
            <a:avLst/>
          </a:prstGeom>
        </p:spPr>
        <p:txBody>
          <a:bodyPr/>
          <a:lstStyle/>
          <a:p>
            <a:endParaRPr lang="en-US"/>
          </a:p>
        </p:txBody>
      </p:sp>
      <p:sp>
        <p:nvSpPr>
          <p:cNvPr id="36" name="Drawing 30">
            <a:extLst>
              <a:ext uri="{FF2B5EF4-FFF2-40B4-BE49-F238E27FC236}">
                <a16:creationId xmlns:a16="http://schemas.microsoft.com/office/drawing/2014/main" id="{6E1D7A01-CB31-4AB3-BD47-51A764D746EA}"/>
              </a:ext>
            </a:extLst>
          </p:cNvPr>
          <p:cNvSpPr>
            <a:spLocks noGrp="1"/>
          </p:cNvSpPr>
          <p:nvPr>
            <p:ph type="pic" sz="quarter" idx="11"/>
          </p:nvPr>
        </p:nvSpPr>
        <p:spPr>
          <a:xfrm>
            <a:off x="4367213" y="4800600"/>
            <a:ext cx="2989125" cy="2057400"/>
          </a:xfrm>
          <a:prstGeom prst="rect">
            <a:avLst/>
          </a:prstGeom>
        </p:spPr>
        <p:txBody>
          <a:bodyPr/>
          <a:lstStyle/>
          <a:p>
            <a:endParaRPr lang="en-US" dirty="0"/>
          </a:p>
        </p:txBody>
      </p:sp>
      <p:sp>
        <p:nvSpPr>
          <p:cNvPr id="37" name="Drawing 30">
            <a:extLst>
              <a:ext uri="{FF2B5EF4-FFF2-40B4-BE49-F238E27FC236}">
                <a16:creationId xmlns:a16="http://schemas.microsoft.com/office/drawing/2014/main" id="{E976FAF8-7BE6-4C63-BD56-A2D4D5B98FAA}"/>
              </a:ext>
            </a:extLst>
          </p:cNvPr>
          <p:cNvSpPr>
            <a:spLocks noGrp="1"/>
          </p:cNvSpPr>
          <p:nvPr>
            <p:ph type="pic" sz="quarter" idx="12"/>
          </p:nvPr>
        </p:nvSpPr>
        <p:spPr>
          <a:xfrm>
            <a:off x="8112125" y="3848100"/>
            <a:ext cx="2989125" cy="3009900"/>
          </a:xfrm>
          <a:prstGeom prst="rect">
            <a:avLst/>
          </a:prstGeom>
        </p:spPr>
        <p:txBody>
          <a:bodyPr/>
          <a:lstStyle/>
          <a:p>
            <a:endParaRPr lang="en-US" dirty="0"/>
          </a:p>
        </p:txBody>
      </p:sp>
      <p:sp>
        <p:nvSpPr>
          <p:cNvPr id="38" name="Footer 37">
            <a:extLst>
              <a:ext uri="{FF2B5EF4-FFF2-40B4-BE49-F238E27FC236}">
                <a16:creationId xmlns:a16="http://schemas.microsoft.com/office/drawing/2014/main" id="{7518D805-DDC5-4049-9832-FAB83D90F09B}"/>
              </a:ext>
            </a:extLst>
          </p:cNvPr>
          <p:cNvSpPr>
            <a:spLocks noGrp="1"/>
          </p:cNvSpPr>
          <p:nvPr>
            <p:ph type="ftr" sz="quarter" idx="17"/>
          </p:nvPr>
        </p:nvSpPr>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5958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Drawing 30">
            <a:extLst>
              <a:ext uri="{FF2B5EF4-FFF2-40B4-BE49-F238E27FC236}">
                <a16:creationId xmlns:a16="http://schemas.microsoft.com/office/drawing/2014/main" id="{6EB9310B-D8C3-4855-821C-103BED872A10}"/>
              </a:ext>
            </a:extLst>
          </p:cNvPr>
          <p:cNvSpPr>
            <a:spLocks noGrp="1"/>
          </p:cNvSpPr>
          <p:nvPr>
            <p:ph type="pic" sz="quarter" idx="11"/>
          </p:nvPr>
        </p:nvSpPr>
        <p:spPr>
          <a:xfrm>
            <a:off x="6526880" y="-72192"/>
            <a:ext cx="6103144" cy="7067550"/>
          </a:xfrm>
          <a:prstGeom prst="rect">
            <a:avLst/>
          </a:prstGeom>
        </p:spPr>
        <p:txBody>
          <a:bodyPr/>
          <a:lstStyle/>
          <a:p>
            <a:endParaRPr lang="en-US"/>
          </a:p>
        </p:txBody>
      </p:sp>
      <p:sp>
        <p:nvSpPr>
          <p:cNvPr id="4" name="Rectangle 3">
            <a:extLst>
              <a:ext uri="{FF2B5EF4-FFF2-40B4-BE49-F238E27FC236}">
                <a16:creationId xmlns:a16="http://schemas.microsoft.com/office/drawing/2014/main" id="{6C35BDFA-DC22-4ABF-9A02-D2E895BC8BB1}"/>
              </a:ext>
            </a:extLst>
          </p:cNvPr>
          <p:cNvSpPr/>
          <p:nvPr userDrawn="1"/>
        </p:nvSpPr>
        <p:spPr>
          <a:xfrm>
            <a:off x="0" y="-1"/>
            <a:ext cx="6527800" cy="6858001"/>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EA6CFB9-B6A8-4A7D-AB34-7F451980149F}"/>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74AA6DF3-058F-4DE0-96C5-CAC53F682DD7}"/>
                </a:ext>
              </a:extLst>
            </p:cNvPr>
            <p:cNvCxnSpPr/>
            <p:nvPr/>
          </p:nvCxnSpPr>
          <p:spPr>
            <a:xfrm>
              <a:off x="151807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83A41AC7-7E79-4AC7-899A-14F24D7ED608}"/>
                </a:ext>
              </a:extLst>
            </p:cNvPr>
            <p:cNvCxnSpPr/>
            <p:nvPr/>
          </p:nvCxnSpPr>
          <p:spPr>
            <a:xfrm>
              <a:off x="3048417"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D91FF0F-61C5-4EBC-8002-BDB014292DFA}"/>
                </a:ext>
              </a:extLst>
            </p:cNvPr>
            <p:cNvCxnSpPr/>
            <p:nvPr/>
          </p:nvCxnSpPr>
          <p:spPr>
            <a:xfrm>
              <a:off x="4574538"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D365FF-DD04-4CD5-A58D-F2F2154B9FE3}"/>
                </a:ext>
              </a:extLst>
            </p:cNvPr>
            <p:cNvCxnSpPr/>
            <p:nvPr/>
          </p:nvCxnSpPr>
          <p:spPr>
            <a:xfrm>
              <a:off x="609938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24B92293-B8D4-452B-A04B-3934D384182F}"/>
                </a:ext>
              </a:extLst>
            </p:cNvPr>
            <p:cNvCxnSpPr/>
            <p:nvPr/>
          </p:nvCxnSpPr>
          <p:spPr>
            <a:xfrm>
              <a:off x="7618306"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EB3886D-DA31-4C34-A820-D5E78E6F6934}"/>
                </a:ext>
              </a:extLst>
            </p:cNvPr>
            <p:cNvCxnSpPr/>
            <p:nvPr/>
          </p:nvCxnSpPr>
          <p:spPr>
            <a:xfrm>
              <a:off x="9143149"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3B009EE5-687D-4628-89AA-4901E7D76B6A}"/>
                </a:ext>
              </a:extLst>
            </p:cNvPr>
            <p:cNvCxnSpPr/>
            <p:nvPr/>
          </p:nvCxnSpPr>
          <p:spPr>
            <a:xfrm>
              <a:off x="10668001"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8CBE2091-79D1-4F17-9A8A-0F24CDFCE806}"/>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BCEA2CEC-25E6-4003-91D1-77654BF7D086}"/>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341E24E9-4C0B-42FD-AFB1-F24F3792AC56}"/>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399646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DC299-3507-4B82-A3EB-7145798FC3A4}"/>
              </a:ext>
            </a:extLst>
          </p:cNvPr>
          <p:cNvSpPr/>
          <p:nvPr userDrawn="1"/>
        </p:nvSpPr>
        <p:spPr>
          <a:xfrm>
            <a:off x="4916488" y="-101601"/>
            <a:ext cx="7427912" cy="7022193"/>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a:extLst>
              <a:ext uri="{FF2B5EF4-FFF2-40B4-BE49-F238E27FC236}">
                <a16:creationId xmlns:a16="http://schemas.microsoft.com/office/drawing/2014/main" id="{3A9699B3-CDE1-41CE-9185-5994DF74A7BA}"/>
              </a:ext>
            </a:extLst>
          </p:cNvPr>
          <p:cNvGrpSpPr/>
          <p:nvPr userDrawn="1"/>
        </p:nvGrpSpPr>
        <p:grpSpPr>
          <a:xfrm>
            <a:off x="1518070" y="-266700"/>
            <a:ext cx="9149931" cy="7429500"/>
            <a:chOff x="1518070" y="-266700"/>
            <a:chExt cx="9149931" cy="7429500"/>
          </a:xfrm>
        </p:grpSpPr>
        <p:cxnSp>
          <p:nvCxnSpPr>
            <p:cNvPr id="4" name="Straight connective line 3">
              <a:extLst>
                <a:ext uri="{FF2B5EF4-FFF2-40B4-BE49-F238E27FC236}">
                  <a16:creationId xmlns:a16="http://schemas.microsoft.com/office/drawing/2014/main" id="{DA8E59CD-3D17-4CA0-ACEE-B32CD6E5F54D}"/>
                </a:ext>
              </a:extLst>
            </p:cNvPr>
            <p:cNvCxnSpPr/>
            <p:nvPr/>
          </p:nvCxnSpPr>
          <p:spPr>
            <a:xfrm>
              <a:off x="151807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72B1A8C1-EBF1-4344-A16D-206108A638CF}"/>
                </a:ext>
              </a:extLst>
            </p:cNvPr>
            <p:cNvCxnSpPr/>
            <p:nvPr/>
          </p:nvCxnSpPr>
          <p:spPr>
            <a:xfrm>
              <a:off x="3048417"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6E4A84DE-D896-44DB-8F9E-FF373BAC3D12}"/>
                </a:ext>
              </a:extLst>
            </p:cNvPr>
            <p:cNvCxnSpPr/>
            <p:nvPr/>
          </p:nvCxnSpPr>
          <p:spPr>
            <a:xfrm>
              <a:off x="4574538"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A258C94B-188F-4D46-A9A0-949D5448208B}"/>
                </a:ext>
              </a:extLst>
            </p:cNvPr>
            <p:cNvCxnSpPr/>
            <p:nvPr/>
          </p:nvCxnSpPr>
          <p:spPr>
            <a:xfrm>
              <a:off x="609938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6C29871-9057-40D3-ABF6-EC56D1E6E236}"/>
                </a:ext>
              </a:extLst>
            </p:cNvPr>
            <p:cNvCxnSpPr/>
            <p:nvPr/>
          </p:nvCxnSpPr>
          <p:spPr>
            <a:xfrm>
              <a:off x="7618306"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25F3368-782C-4C58-9C15-DF8B6E8EFF42}"/>
                </a:ext>
              </a:extLst>
            </p:cNvPr>
            <p:cNvCxnSpPr/>
            <p:nvPr/>
          </p:nvCxnSpPr>
          <p:spPr>
            <a:xfrm>
              <a:off x="9143149"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1291A16-1385-4DA9-AA30-A04AC7E3E34D}"/>
                </a:ext>
              </a:extLst>
            </p:cNvPr>
            <p:cNvCxnSpPr/>
            <p:nvPr/>
          </p:nvCxnSpPr>
          <p:spPr>
            <a:xfrm>
              <a:off x="10668001"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Slide number 5">
            <a:extLst>
              <a:ext uri="{FF2B5EF4-FFF2-40B4-BE49-F238E27FC236}">
                <a16:creationId xmlns:a16="http://schemas.microsoft.com/office/drawing/2014/main" id="{3095E4A7-0CFA-40FF-A648-AE44B0E0BF9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a:t>
            </a:fld>
            <a:endParaRPr lang="en-US" b="1" dirty="0">
              <a:solidFill>
                <a:srgbClr val="a9a42c"/>
              </a:solidFill>
              <a:latin typeface="Montserrat" panose="00000500000000000000" pitchFamily="2" charset="-52"/>
              <a:cs typeface="Poppins" panose="00000500000000000000" pitchFamily="2" charset="0"/>
            </a:endParaRPr>
          </a:p>
        </p:txBody>
      </p:sp>
      <p:sp>
        <p:nvSpPr>
          <p:cNvPr id="16" name="Rectangle 15">
            <a:extLst>
              <a:ext uri="{FF2B5EF4-FFF2-40B4-BE49-F238E27FC236}">
                <a16:creationId xmlns:a16="http://schemas.microsoft.com/office/drawing/2014/main" id="{A69AC3BF-5D69-43DB-8617-6C9B9A885903}"/>
              </a:ext>
            </a:extLst>
          </p:cNvPr>
          <p:cNvSpPr/>
          <p:nvPr userDrawn="1"/>
        </p:nvSpPr>
        <p:spPr>
          <a:xfrm>
            <a:off x="-292099" y="5998464"/>
            <a:ext cx="2413508" cy="958522"/>
          </a:xfrm>
          <a:prstGeom prst="rect">
            <a:avLst/>
          </a:prstGeom>
          <a:solidFill>
            <a:srgbClr val="04040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rawing 2">
            <a:extLst>
              <a:ext uri="{FF2B5EF4-FFF2-40B4-BE49-F238E27FC236}">
                <a16:creationId xmlns:a16="http://schemas.microsoft.com/office/drawing/2014/main" id="{7A0049C4-1603-4DAC-A582-E78783B5B95D}"/>
              </a:ext>
            </a:extLst>
          </p:cNvPr>
          <p:cNvSpPr>
            <a:spLocks noGrp="1"/>
          </p:cNvSpPr>
          <p:nvPr>
            <p:ph type="pic" sz="quarter" idx="4294967295"/>
          </p:nvPr>
        </p:nvSpPr>
        <p:spPr>
          <a:xfrm>
            <a:off x="7857299" y="1144990"/>
            <a:ext cx="2284164" cy="5014469"/>
          </a:xfrm>
          <a:prstGeom prst="roundRect">
            <a:avLst>
              <a:gd name="adj" fmla="val 11663"/>
            </a:avLst>
          </a:prstGeom>
        </p:spPr>
      </p:sp>
      <p:sp>
        <p:nvSpPr>
          <p:cNvPr id="21" name="Right Triangle 37">
            <a:extLst>
              <a:ext uri="{FF2B5EF4-FFF2-40B4-BE49-F238E27FC236}">
                <a16:creationId xmlns:a16="http://schemas.microsoft.com/office/drawing/2014/main" id="{30C1F7E8-E65B-495F-B30B-80EADF08A762}"/>
              </a:ext>
            </a:extLst>
          </p:cNvPr>
          <p:cNvSpPr/>
          <p:nvPr userDrawn="1"/>
        </p:nvSpPr>
        <p:spPr>
          <a:xfrm flipV="1">
            <a:off x="5873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2A582310-97C0-4D24-934A-CC45F5773D9F}"/>
              </a:ext>
            </a:extLst>
          </p:cNvPr>
          <p:cNvSpPr>
            <a:spLocks noGrp="1"/>
          </p:cNvSpPr>
          <p:nvPr>
            <p:ph type="body" sz="quarter" idx="15" hasCustomPrompt="1"/>
          </p:nvPr>
        </p:nvSpPr>
        <p:spPr>
          <a:xfrm>
            <a:off x="587377" y="414918"/>
            <a:ext cx="1116000" cy="514463"/>
          </a:xfrm>
          <a:prstGeom prst="rect">
            <a:avLst/>
          </a:prstGeom>
          <a:solidFill>
            <a:srgbClr val="CACACA"/>
          </a:solidFill>
        </p:spPr>
        <p:txBody>
          <a:bodyPr lIns="144000" tIns="144000" rIns="144000" bIns="144000" anchor="ctr" anchorCtr="0">
            <a:spAutoFit/>
          </a:bodyPr>
          <a:lstStyle>
            <a:lvl1pPr marL="0" indent="0" algn="ctr">
              <a:buNone/>
              <a:defRPr sz="1600">
                <a:solidFill>
                  <a:srgbClr val="a9a42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3" name="Footer 22">
            <a:extLst>
              <a:ext uri="{FF2B5EF4-FFF2-40B4-BE49-F238E27FC236}">
                <a16:creationId xmlns:a16="http://schemas.microsoft.com/office/drawing/2014/main" id="{D29CF90B-85AE-4859-B67E-2ADCFC6AC20E}"/>
              </a:ext>
            </a:extLst>
          </p:cNvPr>
          <p:cNvSpPr>
            <a:spLocks noGrp="1"/>
          </p:cNvSpPr>
          <p:nvPr>
            <p:ph type="ftr" sz="quarter" idx="16"/>
          </p:nvPr>
        </p:nvSpPr>
        <p:spPr/>
        <p:txBody>
          <a:bodyPr/>
          <a:lstStyle/>
          <a:p>
            <a:r>
              <a:rPr lang="en-US">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9060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9574225" y="441325"/>
            <a:ext cx="2030400" cy="468000"/>
          </a:xfrm>
          <a:prstGeom prst="rect">
            <a:avLst/>
          </a:prstGeom>
          <a:solidFill>
            <a:srgbClr val="CACACA"/>
          </a:solidFill>
          <a:ln>
            <a:noFill/>
          </a:ln>
        </p:spPr>
        <p:txBody>
          <a:bodyPr vert="horz" lIns="91440" tIns="45720" rIns="91440" bIns="45720" rtlCol="0" anchor="ctr">
            <a:normAutofit/>
          </a:bodyPr>
          <a:lstStyle>
            <a:lvl1pPr algn="ctr">
              <a:defRPr sz="1400">
                <a:solidFill>
                  <a:schemeClr val="tx1">
                    <a:tint val="75000"/>
                  </a:schemeClr>
                </a:solidFill>
              </a:defRPr>
            </a:lvl1p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9" name="Slide number 5">
            <a:extLst>
              <a:ext uri="{FF2B5EF4-FFF2-40B4-BE49-F238E27FC236}">
                <a16:creationId xmlns:a16="http://schemas.microsoft.com/office/drawing/2014/main" id="{992DC8FA-DD81-48C9-BF1C-6B6F92126A79}"/>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040404"/>
                </a:solidFill>
                <a:latin typeface="Montserrat" panose="00000500000000000000" pitchFamily="2" charset="-52"/>
                <a:cs typeface="Poppins" panose="00000500000000000000" pitchFamily="2" charset="0"/>
              </a:rPr>
              <a:pPr/>
              <a:t>‹#›</a:t>
            </a:fld>
            <a:endParaRPr lang="en-US" b="1" dirty="0">
              <a:solidFill>
                <a:srgbClr val="04040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66" r:id="rId3"/>
    <p:sldLayoutId id="2147483667" r:id="rId4"/>
    <p:sldLayoutId id="2147483661" r:id="rId5"/>
    <p:sldLayoutId id="2147483652" r:id="rId6"/>
    <p:sldLayoutId id="2147483663" r:id="rId7"/>
    <p:sldLayoutId id="2147483662" r:id="rId8"/>
    <p:sldLayoutId id="2147483651" r:id="rId9"/>
    <p:sldLayoutId id="2147483659" r:id="rId10"/>
    <p:sldLayoutId id="2147483658" r:id="rId11"/>
    <p:sldLayoutId id="2147483654" r:id="rId12"/>
    <p:sldLayoutId id="2147483655" r:id="rId13"/>
    <p:sldLayoutId id="2147483664" r:id="rId14"/>
    <p:sldLayoutId id="2147483656" r:id="rId15"/>
    <p:sldLayoutId id="2147483665" r:id="rId16"/>
    <p:sldLayoutId id="2147483660" r:id="rId17"/>
    <p:sldLayoutId id="2147483657"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6FDD41B-2A53-4690-B66C-62E58F93EBDA}"/>
              </a:ext>
            </a:extLst>
          </p:cNvPr>
          <p:cNvSpPr/>
          <p:nvPr/>
        </p:nvSpPr>
        <p:spPr>
          <a:xfrm>
            <a:off x="-1" y="3800475"/>
            <a:ext cx="3057525" cy="3057525"/>
          </a:xfrm>
          <a:prstGeom prst="rect">
            <a:avLst/>
          </a:prstGeom>
          <a:solidFill>
            <a:srgbClr val="8C878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6" name="Drawing 35" descr="Picture looks like as external, train, steam, building&#10;&#10;">
            <a:extLst>
              <a:ext uri="{FF2B5EF4-FFF2-40B4-BE49-F238E27FC236}">
                <a16:creationId xmlns:a16="http://schemas.microsoft.com/office/drawing/2014/main" id="{8D98F54A-8A64-472E-BAD9-9E03DA314593}"/>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412" b="11412"/>
          <a:stretch>
            <a:fillRect/>
          </a:stretch>
        </p:blipFill>
        <p:spPr>
          <a:xfrm>
            <a:off x="6088063" y="-71438"/>
            <a:ext cx="6103937" cy="7067551"/>
          </a:xfrm>
          <a:prstGeom prst="rect">
            <a:avLst/>
          </a:prstGeom>
        </p:spPr>
      </p:pic>
      <p:grpSp>
        <p:nvGrpSpPr>
          <p:cNvPr id="12" name="Group 11">
            <a:extLst>
              <a:ext uri="{FF2B5EF4-FFF2-40B4-BE49-F238E27FC236}">
                <a16:creationId xmlns:a16="http://schemas.microsoft.com/office/drawing/2014/main" id="{FFC569F7-5681-4518-86EC-C9BDD284A5BE}"/>
              </a:ext>
            </a:extLst>
          </p:cNvPr>
          <p:cNvGrpSpPr/>
          <p:nvPr/>
        </p:nvGrpSpPr>
        <p:grpSpPr>
          <a:xfrm>
            <a:off x="567598" y="4424615"/>
            <a:ext cx="7272204" cy="1809244"/>
            <a:chOff x="4095750" y="2603436"/>
            <a:chExt cx="7272204" cy="1809244"/>
          </a:xfrm>
        </p:grpSpPr>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040404"/>
                  </a:solidFill>
                  <a:latin typeface="Poppins Bold" panose="00000800000000000000" pitchFamily="2" charset="0"/>
                  <a:cs typeface="Poppins Bold" panose="00000800000000000000" pitchFamily="2" charset="0"/>
                </a:rPr>
                <a:t>Your branded, customized</a:t>
              </a:r>
              <a:endParaRPr lang="en-US" dirty="0">
                <a:solidFill>
                  <a:srgbClr val="040404"/>
                </a:solidFill>
                <a:latin typeface="Montserrat Bold" panose="00000800000000000000" pitchFamily="2" charset="-52"/>
                <a:cs typeface="Poppins Bold" panose="00000800000000000000" pitchFamily="2" charset="0"/>
              </a:endParaRPr>
            </a:p>
          </p:txBody>
        </p:sp>
        <p:sp>
          <p:nvSpPr>
            <p:cNvPr id="10" name="Google Shape;70;p14">
              <a:extLst>
                <a:ext uri="{FF2B5EF4-FFF2-40B4-BE49-F238E27FC236}">
                  <a16:creationId xmlns:a16="http://schemas.microsoft.com/office/drawing/2014/main" id="{D162D6DC-D038-45E6-BF95-1E1D0A479641}"/>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040404"/>
                  </a:solidFill>
                  <a:latin typeface="Poppins Bold" panose="00000800000000000000" pitchFamily="2" charset="0"/>
                  <a:cs typeface="Poppins Bold" panose="00000800000000000000" pitchFamily="2" charset="0"/>
                </a:rPr>
                <a:t>presentation</a:t>
              </a:r>
              <a:endParaRPr lang="en-US" dirty="0">
                <a:solidFill>
                  <a:srgbClr val="040404"/>
                </a:solidFill>
                <a:latin typeface="Montserrat Bold" panose="00000800000000000000" pitchFamily="2" charset="-52"/>
                <a:cs typeface="Poppins Bold" panose="00000800000000000000" pitchFamily="2" charset="0"/>
              </a:endParaRPr>
            </a:p>
          </p:txBody>
        </p:sp>
        <p:cxnSp>
          <p:nvCxnSpPr>
            <p:cNvPr id="7" name="Straight connective line 6">
              <a:extLst>
                <a:ext uri="{FF2B5EF4-FFF2-40B4-BE49-F238E27FC236}">
                  <a16:creationId xmlns:a16="http://schemas.microsoft.com/office/drawing/2014/main" id="{927EC836-71C7-4F9B-AA86-361C5E93514B}"/>
                </a:ext>
              </a:extLst>
            </p:cNvPr>
            <p:cNvCxnSpPr>
              <a:cxnSpLocks/>
            </p:cNvCxnSpPr>
            <p:nvPr/>
          </p:nvCxnSpPr>
          <p:spPr>
            <a:xfrm flipH="1">
              <a:off x="4095750" y="4124325"/>
              <a:ext cx="1083402" cy="0"/>
            </a:xfrm>
            <a:prstGeom prst="line">
              <a:avLst/>
            </a:prstGeom>
            <a:ln w="38100">
              <a:solidFill>
                <a:srgbClr val="040404"/>
              </a:solidFill>
            </a:ln>
          </p:spPr>
          <p:style>
            <a:lnRef idx="1">
              <a:schemeClr val="accent1"/>
            </a:lnRef>
            <a:fillRef idx="0">
              <a:schemeClr val="accent1"/>
            </a:fillRef>
            <a:effectRef idx="0">
              <a:schemeClr val="accent1"/>
            </a:effectRef>
            <a:fontRef idx="minor">
              <a:schemeClr val="tx1"/>
            </a:fontRef>
          </p:style>
        </p:cxnSp>
      </p:grpSp>
      <p:pic>
        <p:nvPicPr>
          <p:cNvPr id="39" name="Drawing 38" descr="Picture looks like as food, Drawing&#10;&#10;">
            <a:extLst>
              <a:ext uri="{FF2B5EF4-FFF2-40B4-BE49-F238E27FC236}">
                <a16:creationId xmlns:a16="http://schemas.microsoft.com/office/drawing/2014/main" id="{BC331DEE-F207-46E8-B7CA-391C9C2B5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 y="-409302"/>
            <a:ext cx="2898139" cy="2173604"/>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luggage, large, Man&#10;&#10;">
            <a:extLst>
              <a:ext uri="{FF2B5EF4-FFF2-40B4-BE49-F238E27FC236}">
                <a16:creationId xmlns:a16="http://schemas.microsoft.com/office/drawing/2014/main" id="{004985CB-E768-4F69-A270-89D21FD838B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835" r="19835"/>
          <a:stretch>
            <a:fillRect/>
          </a:stretch>
        </p:blipFill>
        <p:spPr/>
      </p:pic>
      <p:grpSp>
        <p:nvGrpSpPr>
          <p:cNvPr id="28" name="Group 27">
            <a:extLst>
              <a:ext uri="{FF2B5EF4-FFF2-40B4-BE49-F238E27FC236}">
                <a16:creationId xmlns:a16="http://schemas.microsoft.com/office/drawing/2014/main" id="{272CBB85-4BBB-49A7-BE6C-73081DC19DE2}"/>
              </a:ext>
            </a:extLst>
          </p:cNvPr>
          <p:cNvGrpSpPr/>
          <p:nvPr/>
        </p:nvGrpSpPr>
        <p:grpSpPr>
          <a:xfrm>
            <a:off x="1518070" y="-266700"/>
            <a:ext cx="9149931" cy="7429500"/>
            <a:chOff x="1518070" y="-266700"/>
            <a:chExt cx="9149931" cy="7429500"/>
          </a:xfrm>
        </p:grpSpPr>
        <p:cxnSp>
          <p:nvCxnSpPr>
            <p:cNvPr id="29" name="Straight connective line 28">
              <a:extLst>
                <a:ext uri="{FF2B5EF4-FFF2-40B4-BE49-F238E27FC236}">
                  <a16:creationId xmlns:a16="http://schemas.microsoft.com/office/drawing/2014/main" id="{73192DFC-BBBC-4674-9627-848D97ABCD2D}"/>
                </a:ext>
              </a:extLst>
            </p:cNvPr>
            <p:cNvCxnSpPr/>
            <p:nvPr/>
          </p:nvCxnSpPr>
          <p:spPr>
            <a:xfrm>
              <a:off x="151807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2FC07529-1D74-4CE3-AC16-C738A0DC00B8}"/>
                </a:ext>
              </a:extLst>
            </p:cNvPr>
            <p:cNvCxnSpPr/>
            <p:nvPr/>
          </p:nvCxnSpPr>
          <p:spPr>
            <a:xfrm>
              <a:off x="3048417"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E970E8B-3258-48AD-B9C2-E9441311A7EA}"/>
                </a:ext>
              </a:extLst>
            </p:cNvPr>
            <p:cNvCxnSpPr/>
            <p:nvPr/>
          </p:nvCxnSpPr>
          <p:spPr>
            <a:xfrm>
              <a:off x="4574538"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5D3E229C-FD37-412E-B075-906A638DB38F}"/>
                </a:ext>
              </a:extLst>
            </p:cNvPr>
            <p:cNvCxnSpPr/>
            <p:nvPr/>
          </p:nvCxnSpPr>
          <p:spPr>
            <a:xfrm>
              <a:off x="609938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5AB471DD-8497-4C4F-8855-31DC54D192D4}"/>
                </a:ext>
              </a:extLst>
            </p:cNvPr>
            <p:cNvCxnSpPr/>
            <p:nvPr/>
          </p:nvCxnSpPr>
          <p:spPr>
            <a:xfrm>
              <a:off x="7618306"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C0AACB6-7C51-4C35-A72A-F4B2A094A43F}"/>
                </a:ext>
              </a:extLst>
            </p:cNvPr>
            <p:cNvCxnSpPr/>
            <p:nvPr/>
          </p:nvCxnSpPr>
          <p:spPr>
            <a:xfrm>
              <a:off x="9143149"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87F0EA01-2C3E-4844-ACD6-B53B2D91EF87}"/>
                </a:ext>
              </a:extLst>
            </p:cNvPr>
            <p:cNvCxnSpPr/>
            <p:nvPr/>
          </p:nvCxnSpPr>
          <p:spPr>
            <a:xfrm>
              <a:off x="10668001"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44DC5AD-B4E9-4347-BCD1-26C808576311}"/>
              </a:ext>
            </a:extLst>
          </p:cNvPr>
          <p:cNvGrpSpPr/>
          <p:nvPr/>
        </p:nvGrpSpPr>
        <p:grpSpPr>
          <a:xfrm>
            <a:off x="587375" y="4831175"/>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a9a42c"/>
                  </a:solidFill>
                  <a:latin typeface="Lato" panose="020F0502020204030203" pitchFamily="34" charset="0"/>
                </a:rPr>
                <a:t>Lorem ipsum dolor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consectetur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adipiscing</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elit</a:t>
              </a:r>
              <a:r>
                <a:rPr lang="en-US" sz="1050" dirty="0">
                  <a:solidFill>
                    <a:srgbClr val="a9a42c"/>
                  </a:solidFill>
                  <a:latin typeface="Lato" panose="020F0502020204030203" pitchFamily="34" charset="0"/>
                </a:rPr>
                <a:t>, sed do </a:t>
              </a:r>
              <a:r>
                <a:rPr lang="en-US" sz="1050" dirty="0" err="1">
                  <a:solidFill>
                    <a:srgbClr val="a9a42c"/>
                  </a:solidFill>
                  <a:latin typeface="Lato" panose="020F0502020204030203" pitchFamily="34" charset="0"/>
                </a:rPr>
                <a:t>eiusmod</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tempor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incididunt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ut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labore</a:t>
              </a:r>
              <a:r>
                <a:rPr lang="en-US" sz="1050" dirty="0">
                  <a:solidFill>
                    <a:srgbClr val="a9a42c"/>
                  </a:solidFill>
                  <a:latin typeface="Lato" panose="020F0502020204030203" pitchFamily="34" charset="0"/>
                </a:rPr>
                <a:t> et dolore magna </a:t>
              </a:r>
              <a:r>
                <a:rPr lang="en-US" sz="1050" dirty="0" err="1">
                  <a:solidFill>
                    <a:srgbClr val="a9a42c"/>
                  </a:solidFill>
                  <a:latin typeface="Lato" panose="020F0502020204030203" pitchFamily="34" charset="0"/>
                </a:rPr>
                <a:t>aliqua</a:t>
              </a:r>
              <a:r>
                <a:rPr lang="en-US" sz="1050" dirty="0">
                  <a:solidFill>
                    <a:srgbClr val="a9a42c"/>
                  </a:solidFill>
                  <a:latin typeface="Lato" panose="020F0502020204030203" pitchFamily="34" charset="0"/>
                </a:rPr>
                <a:t>. A </a:t>
              </a:r>
              <a:r>
                <a:rPr lang="en-US" sz="1050" dirty="0" err="1">
                  <a:solidFill>
                    <a:srgbClr val="a9a42c"/>
                  </a:solidFill>
                  <a:latin typeface="Lato" panose="020F0502020204030203" pitchFamily="34" charset="0"/>
                </a:rPr>
                <a:t>condimentum</a:t>
              </a:r>
              <a:r>
                <a:rPr lang="en-US" sz="1050" dirty="0">
                  <a:solidFill>
                    <a:srgbClr val="a9a42c"/>
                  </a:solidFill>
                  <a:latin typeface="Lato" panose="020F0502020204030203" pitchFamily="34" charset="0"/>
                </a:rPr>
                <a:t> vitae </a:t>
              </a:r>
              <a:r>
                <a:rPr lang="en-US" sz="1050" dirty="0" err="1">
                  <a:solidFill>
                    <a:srgbClr val="a9a42c"/>
                  </a:solidFill>
                  <a:latin typeface="Lato" panose="020F0502020204030203" pitchFamily="34" charset="0"/>
                </a:rPr>
                <a:t>sapien</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pellentesque</a:t>
              </a:r>
              <a:r>
                <a:rPr lang="en-US" sz="1050" dirty="0">
                  <a:solidFill>
                    <a:srgbClr val="a9a42c"/>
                  </a:solidFill>
                  <a:latin typeface="Lato" panose="020F0502020204030203" pitchFamily="34" charset="0"/>
                </a:rPr>
                <a:t> habitant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Convallis </a:t>
              </a:r>
              <a:r>
                <a:rPr lang="en-US" sz="1050" dirty="0" err="1">
                  <a:solidFill>
                    <a:srgbClr val="a9a42c"/>
                  </a:solidFill>
                  <a:latin typeface="Lato" panose="020F0502020204030203" pitchFamily="34" charset="0"/>
                </a:rPr>
                <a:t>tellus</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interdum</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velit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laoreet</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donec</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Arcu</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bibendum</a:t>
              </a:r>
              <a:r>
                <a:rPr lang="en-US" sz="1050" dirty="0">
                  <a:solidFill>
                    <a:srgbClr val="a9a42c"/>
                  </a:solidFill>
                  <a:latin typeface="Lato" panose="020F0502020204030203" pitchFamily="34" charset="0"/>
                </a:rPr>
                <a:t> at </a:t>
              </a:r>
              <a:r>
                <a:rPr lang="en-US" sz="1050" dirty="0" err="1">
                  <a:solidFill>
                    <a:srgbClr val="a9a42c"/>
                  </a:solidFill>
                  <a:latin typeface="Lato" panose="020F0502020204030203" pitchFamily="34" charset="0"/>
                </a:rPr>
                <a:t>varius</a:t>
              </a:r>
              <a:r>
                <a:rPr lang="en-US" sz="1050" dirty="0">
                  <a:solidFill>
                    <a:srgbClr val="a9a42c"/>
                  </a:solidFill>
                  <a:latin typeface="Lato" panose="020F0502020204030203" pitchFamily="34" charset="0"/>
                </a:rPr>
                <a:t> vel pharetra vel </a:t>
              </a:r>
              <a:r>
                <a:rPr lang="en-US" sz="1050" dirty="0" err="1">
                  <a:solidFill>
                    <a:srgbClr val="a9a42c"/>
                  </a:solidFill>
                  <a:latin typeface="Lato" panose="020F0502020204030203" pitchFamily="34" charset="0"/>
                </a:rPr>
                <a:t>turpis</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Imperdiet</a:t>
              </a:r>
              <a:r>
                <a:rPr lang="en-US" sz="1050" dirty="0">
                  <a:solidFill>
                    <a:srgbClr val="a9a42c"/>
                  </a:solidFill>
                  <a:latin typeface="Lato" panose="020F0502020204030203" pitchFamily="34" charset="0"/>
                </a:rPr>
                <a:t> dui </a:t>
              </a:r>
              <a:r>
                <a:rPr lang="en-US" sz="1050" dirty="0" err="1">
                  <a:solidFill>
                    <a:srgbClr val="a9a42c"/>
                  </a:solidFill>
                  <a:latin typeface="Lato" panose="020F0502020204030203" pitchFamily="34" charset="0"/>
                </a:rPr>
                <a:t>accumsan</a:t>
              </a:r>
              <a:r>
                <a:rPr lang="en-US" sz="1050" dirty="0">
                  <a:solidFill>
                    <a:srgbClr val="a9a42c"/>
                  </a:solidFill>
                  <a:latin typeface="Lato" panose="020F0502020204030203" pitchFamily="34" charset="0"/>
                </a:rPr>
                <a:t>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nulla</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facilisi</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tempus. </a:t>
              </a:r>
              <a:endParaRPr lang="en-US" sz="1050" dirty="0">
                <a:solidFill>
                  <a:srgbClr val="a9a42c"/>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a9a42c"/>
                  </a:solidFill>
                  <a:latin typeface="Poppins" panose="00000500000000000000" pitchFamily="2" charset="0"/>
                  <a:cs typeface="Poppins" panose="00000500000000000000" pitchFamily="2" charset="0"/>
                </a:rPr>
                <a:t>Lorem ipsum dolor sit </a:t>
              </a:r>
              <a:r>
                <a:rPr lang="en-US" sz="1600" dirty="0" err="1">
                  <a:solidFill>
                    <a:srgbClr val="a9a42c"/>
                  </a:solidFill>
                  <a:latin typeface="Poppins" panose="00000500000000000000" pitchFamily="2" charset="0"/>
                  <a:cs typeface="Poppins" panose="00000500000000000000" pitchFamily="2" charset="0"/>
                </a:rPr>
                <a:t>amet</a:t>
              </a:r>
              <a:endParaRPr lang="en-US" sz="1600" dirty="0">
                <a:solidFill>
                  <a:srgbClr val="a9a42c"/>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a9a42c"/>
                  </a:solidFill>
                  <a:latin typeface="Poppins" panose="00000500000000000000" pitchFamily="2" charset="0"/>
                  <a:cs typeface="Poppins" panose="00000500000000000000" pitchFamily="2" charset="0"/>
                </a:rPr>
                <a:t>02.</a:t>
              </a:r>
              <a:endParaRPr lang="en-US" sz="1600" dirty="0">
                <a:solidFill>
                  <a:srgbClr val="a9a42c"/>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3307665"/>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a9a42c"/>
                  </a:solidFill>
                  <a:latin typeface="Lato" panose="020F0502020204030203" pitchFamily="34" charset="0"/>
                </a:rPr>
                <a:t>Lorem ipsum dolor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consectetur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adipiscing</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elit</a:t>
              </a:r>
              <a:r>
                <a:rPr lang="en-US" sz="1050" dirty="0">
                  <a:solidFill>
                    <a:srgbClr val="a9a42c"/>
                  </a:solidFill>
                  <a:latin typeface="Lato" panose="020F0502020204030203" pitchFamily="34" charset="0"/>
                </a:rPr>
                <a:t>, sed do </a:t>
              </a:r>
              <a:r>
                <a:rPr lang="en-US" sz="1050" dirty="0" err="1">
                  <a:solidFill>
                    <a:srgbClr val="a9a42c"/>
                  </a:solidFill>
                  <a:latin typeface="Lato" panose="020F0502020204030203" pitchFamily="34" charset="0"/>
                </a:rPr>
                <a:t>eiusmod</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tempor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incididunt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ut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labore</a:t>
              </a:r>
              <a:r>
                <a:rPr lang="en-US" sz="1050" dirty="0">
                  <a:solidFill>
                    <a:srgbClr val="a9a42c"/>
                  </a:solidFill>
                  <a:latin typeface="Lato" panose="020F0502020204030203" pitchFamily="34" charset="0"/>
                </a:rPr>
                <a:t> et dolore magna </a:t>
              </a:r>
              <a:r>
                <a:rPr lang="en-US" sz="1050" dirty="0" err="1">
                  <a:solidFill>
                    <a:srgbClr val="a9a42c"/>
                  </a:solidFill>
                  <a:latin typeface="Lato" panose="020F0502020204030203" pitchFamily="34" charset="0"/>
                </a:rPr>
                <a:t>aliqua</a:t>
              </a:r>
              <a:r>
                <a:rPr lang="en-US" sz="1050" dirty="0">
                  <a:solidFill>
                    <a:srgbClr val="a9a42c"/>
                  </a:solidFill>
                  <a:latin typeface="Lato" panose="020F0502020204030203" pitchFamily="34" charset="0"/>
                </a:rPr>
                <a:t>. A </a:t>
              </a:r>
              <a:r>
                <a:rPr lang="en-US" sz="1050" dirty="0" err="1">
                  <a:solidFill>
                    <a:srgbClr val="a9a42c"/>
                  </a:solidFill>
                  <a:latin typeface="Lato" panose="020F0502020204030203" pitchFamily="34" charset="0"/>
                </a:rPr>
                <a:t>condimentum</a:t>
              </a:r>
              <a:r>
                <a:rPr lang="en-US" sz="1050" dirty="0">
                  <a:solidFill>
                    <a:srgbClr val="a9a42c"/>
                  </a:solidFill>
                  <a:latin typeface="Lato" panose="020F0502020204030203" pitchFamily="34" charset="0"/>
                </a:rPr>
                <a:t> vitae </a:t>
              </a:r>
              <a:r>
                <a:rPr lang="en-US" sz="1050" dirty="0" err="1">
                  <a:solidFill>
                    <a:srgbClr val="a9a42c"/>
                  </a:solidFill>
                  <a:latin typeface="Lato" panose="020F0502020204030203" pitchFamily="34" charset="0"/>
                </a:rPr>
                <a:t>sapien</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pellentesque</a:t>
              </a:r>
              <a:r>
                <a:rPr lang="en-US" sz="1050" dirty="0">
                  <a:solidFill>
                    <a:srgbClr val="a9a42c"/>
                  </a:solidFill>
                  <a:latin typeface="Lato" panose="020F0502020204030203" pitchFamily="34" charset="0"/>
                </a:rPr>
                <a:t> habitant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Convallis </a:t>
              </a:r>
              <a:r>
                <a:rPr lang="en-US" sz="1050" dirty="0" err="1">
                  <a:solidFill>
                    <a:srgbClr val="a9a42c"/>
                  </a:solidFill>
                  <a:latin typeface="Lato" panose="020F0502020204030203" pitchFamily="34" charset="0"/>
                </a:rPr>
                <a:t>tellus</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interdum</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velit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laoreet</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donec</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Arcu</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bibendum</a:t>
              </a:r>
              <a:r>
                <a:rPr lang="en-US" sz="1050" dirty="0">
                  <a:solidFill>
                    <a:srgbClr val="a9a42c"/>
                  </a:solidFill>
                  <a:latin typeface="Lato" panose="020F0502020204030203" pitchFamily="34" charset="0"/>
                </a:rPr>
                <a:t> at </a:t>
              </a:r>
              <a:r>
                <a:rPr lang="en-US" sz="1050" dirty="0" err="1">
                  <a:solidFill>
                    <a:srgbClr val="a9a42c"/>
                  </a:solidFill>
                  <a:latin typeface="Lato" panose="020F0502020204030203" pitchFamily="34" charset="0"/>
                </a:rPr>
                <a:t>varius</a:t>
              </a:r>
              <a:r>
                <a:rPr lang="en-US" sz="1050" dirty="0">
                  <a:solidFill>
                    <a:srgbClr val="a9a42c"/>
                  </a:solidFill>
                  <a:latin typeface="Lato" panose="020F0502020204030203" pitchFamily="34" charset="0"/>
                </a:rPr>
                <a:t> vel pharetra vel </a:t>
              </a:r>
              <a:r>
                <a:rPr lang="en-US" sz="1050" dirty="0" err="1">
                  <a:solidFill>
                    <a:srgbClr val="a9a42c"/>
                  </a:solidFill>
                  <a:latin typeface="Lato" panose="020F0502020204030203" pitchFamily="34" charset="0"/>
                </a:rPr>
                <a:t>turpis</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Imperdiet</a:t>
              </a:r>
              <a:r>
                <a:rPr lang="en-US" sz="1050" dirty="0">
                  <a:solidFill>
                    <a:srgbClr val="a9a42c"/>
                  </a:solidFill>
                  <a:latin typeface="Lato" panose="020F0502020204030203" pitchFamily="34" charset="0"/>
                </a:rPr>
                <a:t> dui </a:t>
              </a:r>
              <a:r>
                <a:rPr lang="en-US" sz="1050" dirty="0" err="1">
                  <a:solidFill>
                    <a:srgbClr val="a9a42c"/>
                  </a:solidFill>
                  <a:latin typeface="Lato" panose="020F0502020204030203" pitchFamily="34" charset="0"/>
                </a:rPr>
                <a:t>accumsan</a:t>
              </a:r>
              <a:r>
                <a:rPr lang="en-US" sz="1050" dirty="0">
                  <a:solidFill>
                    <a:srgbClr val="a9a42c"/>
                  </a:solidFill>
                  <a:latin typeface="Lato" panose="020F0502020204030203" pitchFamily="34" charset="0"/>
                </a:rPr>
                <a:t>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nulla</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facilisi</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tempus. </a:t>
              </a:r>
              <a:endParaRPr lang="en-US" sz="1050" dirty="0">
                <a:solidFill>
                  <a:srgbClr val="a9a42c"/>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a9a42c"/>
                  </a:solidFill>
                  <a:latin typeface="Poppins" panose="00000500000000000000" pitchFamily="2" charset="0"/>
                  <a:cs typeface="Poppins" panose="00000500000000000000" pitchFamily="2" charset="0"/>
                </a:rPr>
                <a:t>Lorem ipsum dolor sit </a:t>
              </a:r>
              <a:r>
                <a:rPr lang="en-US" sz="1600" dirty="0" err="1">
                  <a:solidFill>
                    <a:srgbClr val="a9a42c"/>
                  </a:solidFill>
                  <a:latin typeface="Poppins" panose="00000500000000000000" pitchFamily="2" charset="0"/>
                  <a:cs typeface="Poppins" panose="00000500000000000000" pitchFamily="2" charset="0"/>
                </a:rPr>
                <a:t>amet</a:t>
              </a:r>
              <a:endParaRPr lang="en-US" sz="1600" dirty="0">
                <a:solidFill>
                  <a:srgbClr val="a9a42c"/>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a9a42c"/>
                  </a:solidFill>
                  <a:latin typeface="Poppins" panose="00000500000000000000" pitchFamily="2" charset="0"/>
                  <a:cs typeface="Poppins" panose="00000500000000000000" pitchFamily="2" charset="0"/>
                </a:rPr>
                <a:t>01.</a:t>
              </a:r>
              <a:endParaRPr lang="en-US" sz="1600" dirty="0">
                <a:solidFill>
                  <a:srgbClr val="a9a42c"/>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413589"/>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sp>
        <p:nvSpPr>
          <p:cNvPr id="2" name="Footer 1">
            <a:extLst>
              <a:ext uri="{FF2B5EF4-FFF2-40B4-BE49-F238E27FC236}">
                <a16:creationId xmlns:a16="http://schemas.microsoft.com/office/drawing/2014/main" id="{11A2B4D8-131A-4A00-BAFC-D8192FE5204C}"/>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tx1"/>
                </a:solidFill>
                <a:latin typeface="Montserrat" panose="00000500000000000000" pitchFamily="2" charset="-52"/>
                <a:cs typeface="Poppins" panose="00000500000000000000" pitchFamily="2" charset="0"/>
              </a:rPr>
              <a:pPr/>
              <a:t>10</a:t>
            </a:fld>
            <a:endParaRPr lang="en-US" b="1" dirty="0">
              <a:solidFill>
                <a:schemeClr val="tx1"/>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D04E3D84-D785-48AF-A18A-D97BFF8D45E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F813D40-A773-406B-8F4D-AC001BBDE8A7}"/>
              </a:ext>
            </a:extLst>
          </p:cNvPr>
          <p:cNvGrpSpPr/>
          <p:nvPr/>
        </p:nvGrpSpPr>
        <p:grpSpPr>
          <a:xfrm>
            <a:off x="587375" y="4076700"/>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Poppins" panose="00000500000000000000" pitchFamily="2" charset="0"/>
                  <a:cs typeface="Poppins" panose="00000500000000000000" pitchFamily="2" charset="0"/>
                </a:rPr>
                <a:t>01</a:t>
              </a:r>
              <a:endParaRPr lang="en-US" sz="1200" dirty="0">
                <a:solidFill>
                  <a:srgbClr val="040404"/>
                </a:solidFill>
                <a:latin typeface="Montserrat ExtraBold" panose="00000900000000000000" pitchFamily="2" charset="-52"/>
                <a:cs typeface="Poppins" panose="00000500000000000000" pitchFamily="2" charset="0"/>
              </a:endParaRPr>
            </a:p>
          </p:txBody>
        </p:sp>
      </p:grpSp>
      <p:grpSp>
        <p:nvGrpSpPr>
          <p:cNvPr id="22" name="Group 21">
            <a:extLst>
              <a:ext uri="{FF2B5EF4-FFF2-40B4-BE49-F238E27FC236}">
                <a16:creationId xmlns:a16="http://schemas.microsoft.com/office/drawing/2014/main" id="{19AF302C-050A-4EBC-9110-FF56995D9950}"/>
              </a:ext>
            </a:extLst>
          </p:cNvPr>
          <p:cNvGrpSpPr/>
          <p:nvPr/>
        </p:nvGrpSpPr>
        <p:grpSpPr>
          <a:xfrm>
            <a:off x="4367213" y="3002645"/>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Poppins" panose="00000500000000000000" pitchFamily="2" charset="0"/>
                  <a:cs typeface="Poppins" panose="00000500000000000000" pitchFamily="2" charset="0"/>
                </a:rPr>
                <a:t>02</a:t>
              </a:r>
              <a:endParaRPr lang="en-US" sz="1200" dirty="0">
                <a:solidFill>
                  <a:srgbClr val="040404"/>
                </a:solidFill>
                <a:latin typeface="Montserrat ExtraBold" panose="00000900000000000000" pitchFamily="2" charset="-52"/>
                <a:cs typeface="Poppins" panose="00000500000000000000" pitchFamily="2" charset="0"/>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8148638" y="2088242"/>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Poppins" panose="00000500000000000000" pitchFamily="2" charset="0"/>
                  <a:cs typeface="Poppins" panose="00000500000000000000" pitchFamily="2" charset="0"/>
                </a:rPr>
                <a:t>03</a:t>
              </a:r>
              <a:endParaRPr lang="en-US" sz="1200" dirty="0">
                <a:solidFill>
                  <a:srgbClr val="040404"/>
                </a:solidFill>
                <a:latin typeface="Montserrat ExtraBold" panose="00000900000000000000" pitchFamily="2" charset="-52"/>
                <a:cs typeface="Poppins" panose="00000500000000000000" pitchFamily="2" charset="0"/>
              </a:endParaRPr>
            </a:p>
          </p:txBody>
        </p:sp>
      </p:grpSp>
      <p:sp>
        <p:nvSpPr>
          <p:cNvPr id="46" name="TextBox 12">
            <a:extLst>
              <a:ext uri="{FF2B5EF4-FFF2-40B4-BE49-F238E27FC236}">
                <a16:creationId xmlns:a16="http://schemas.microsoft.com/office/drawing/2014/main" id="{436CE7E3-B83A-411D-BA9B-DDED23F7328E}"/>
              </a:ext>
            </a:extLst>
          </p:cNvPr>
          <p:cNvSpPr txBox="1"/>
          <p:nvPr/>
        </p:nvSpPr>
        <p:spPr>
          <a:xfrm>
            <a:off x="470936" y="1445603"/>
            <a:ext cx="4304263"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pic>
        <p:nvPicPr>
          <p:cNvPr id="33" name="Drawing 32" descr="Picture looks like as building, table, Man, flat&#10;&#10;">
            <a:extLst>
              <a:ext uri="{FF2B5EF4-FFF2-40B4-BE49-F238E27FC236}">
                <a16:creationId xmlns:a16="http://schemas.microsoft.com/office/drawing/2014/main" id="{97681CC6-565E-4267-BF74-F514BF86184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9314" b="29314"/>
          <a:stretch>
            <a:fillRect/>
          </a:stretch>
        </p:blipFill>
        <p:spPr/>
      </p:pic>
      <p:pic>
        <p:nvPicPr>
          <p:cNvPr id="38" name="Drawing 37" descr="Picture looks like as external, building, Man, worth&#10;&#10;">
            <a:extLst>
              <a:ext uri="{FF2B5EF4-FFF2-40B4-BE49-F238E27FC236}">
                <a16:creationId xmlns:a16="http://schemas.microsoft.com/office/drawing/2014/main" id="{00ED17A8-70FD-4EF3-9BC2-4BB54058E48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4389" b="14389"/>
          <a:stretch>
            <a:fillRect/>
          </a:stretch>
        </p:blipFill>
        <p:spPr/>
      </p:pic>
      <p:sp>
        <p:nvSpPr>
          <p:cNvPr id="27" name="Text 26">
            <a:extLst>
              <a:ext uri="{FF2B5EF4-FFF2-40B4-BE49-F238E27FC236}">
                <a16:creationId xmlns:a16="http://schemas.microsoft.com/office/drawing/2014/main" id="{3A05552F-2D9D-49E4-A06C-CE626EE1A9A2}"/>
              </a:ext>
            </a:extLst>
          </p:cNvPr>
          <p:cNvSpPr>
            <a:spLocks noGrp="1"/>
          </p:cNvSpPr>
          <p:nvPr>
            <p:ph type="body" sz="quarter" idx="15"/>
          </p:nvPr>
        </p:nvSpPr>
        <p:spPr/>
        <p:txBody>
          <a:bodyPr/>
          <a:lstStyle/>
          <a:p>
            <a:endParaRPr lang="en-US"/>
          </a:p>
        </p:txBody>
      </p:sp>
      <p:pic>
        <p:nvPicPr>
          <p:cNvPr id="31" name="Drawing 30" descr="Picture looks like as clock, building, large, tower&#10;&#10;">
            <a:extLst>
              <a:ext uri="{FF2B5EF4-FFF2-40B4-BE49-F238E27FC236}">
                <a16:creationId xmlns:a16="http://schemas.microsoft.com/office/drawing/2014/main" id="{8C10AFC8-907E-4DBC-8A5F-F2AACC24A272}"/>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36999" b="36999"/>
          <a:stretch>
            <a:fillRect/>
          </a:stretch>
        </p:blipFill>
        <p:spPr/>
      </p:pic>
      <p:sp>
        <p:nvSpPr>
          <p:cNvPr id="45" name="Footer 44">
            <a:extLst>
              <a:ext uri="{FF2B5EF4-FFF2-40B4-BE49-F238E27FC236}">
                <a16:creationId xmlns:a16="http://schemas.microsoft.com/office/drawing/2014/main" id="{98CA00A7-B132-4330-A483-8B91B7644D41}"/>
              </a:ext>
            </a:extLst>
          </p:cNvPr>
          <p:cNvSpPr>
            <a:spLocks noGrp="1"/>
          </p:cNvSpPr>
          <p:nvPr>
            <p:ph type="ftr" sz="quarter" idx="17"/>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awing 19" descr="Picture looks like as building, external, large, clock&#10;&#10;">
            <a:extLst>
              <a:ext uri="{FF2B5EF4-FFF2-40B4-BE49-F238E27FC236}">
                <a16:creationId xmlns:a16="http://schemas.microsoft.com/office/drawing/2014/main" id="{2E260D6E-D285-470C-BA31-9DAF0B66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454480"/>
            <a:ext cx="13468350" cy="10101263"/>
          </a:xfrm>
          <a:prstGeom prst="rect">
            <a:avLst/>
          </a:prstGeom>
        </p:spPr>
      </p:pic>
      <p:sp>
        <p:nvSpPr>
          <p:cNvPr id="40" name="Rectangle 39">
            <a:extLst>
              <a:ext uri="{FF2B5EF4-FFF2-40B4-BE49-F238E27FC236}">
                <a16:creationId xmlns:a16="http://schemas.microsoft.com/office/drawing/2014/main" id="{F896085D-769E-4A0E-B5C1-B9E12C8D79E0}"/>
              </a:ext>
            </a:extLst>
          </p:cNvPr>
          <p:cNvSpPr/>
          <p:nvPr/>
        </p:nvSpPr>
        <p:spPr>
          <a:xfrm>
            <a:off x="-275770" y="-725715"/>
            <a:ext cx="4642984" cy="8200571"/>
          </a:xfrm>
          <a:prstGeom prst="rect">
            <a:avLst/>
          </a:prstGeom>
          <a:solidFill>
            <a:srgbClr val="04040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9" name="Group 8">
            <a:extLst>
              <a:ext uri="{FF2B5EF4-FFF2-40B4-BE49-F238E27FC236}">
                <a16:creationId xmlns:a16="http://schemas.microsoft.com/office/drawing/2014/main" id="{F2E1AF43-D1EA-4104-8E2B-70C4552B0FFD}"/>
              </a:ext>
            </a:extLst>
          </p:cNvPr>
          <p:cNvGrpSpPr/>
          <p:nvPr/>
        </p:nvGrpSpPr>
        <p:grpSpPr>
          <a:xfrm>
            <a:off x="591877" y="3200024"/>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CACACA"/>
                </a:buClr>
              </a:pPr>
              <a:r>
                <a:rPr lang="en-US" sz="1200" dirty="0">
                  <a:latin typeface="Poppins" panose="00000500000000000000" pitchFamily="2" charset="0"/>
                  <a:cs typeface="Poppins" panose="00000500000000000000" pitchFamily="2" charset="0"/>
                </a:rPr>
                <a:t>01</a:t>
              </a:r>
              <a:endParaRPr lang="en-US" sz="1200" dirty="0">
                <a:latin typeface="Montserrat ExtraBold" panose="00000900000000000000" pitchFamily="2" charset="-52"/>
                <a:cs typeface="Poppins" panose="00000500000000000000" pitchFamily="2" charset="0"/>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602937" y="4603614"/>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CACACA"/>
                </a:buClr>
              </a:pPr>
              <a:r>
                <a:rPr lang="en-US" sz="1200" dirty="0">
                  <a:latin typeface="Poppins" panose="00000500000000000000" pitchFamily="2" charset="0"/>
                  <a:cs typeface="Poppins" panose="00000500000000000000" pitchFamily="2" charset="0"/>
                </a:rPr>
                <a:t>02</a:t>
              </a:r>
              <a:endParaRPr lang="en-US" sz="1200" dirty="0">
                <a:latin typeface="Montserrat ExtraBold" panose="00000900000000000000" pitchFamily="2" charset="-52"/>
                <a:cs typeface="Poppins" panose="00000500000000000000" pitchFamily="2" charset="0"/>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4866240" y="3200024"/>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CACACA"/>
                </a:buClr>
              </a:pPr>
              <a:r>
                <a:rPr lang="en-US" sz="1200" dirty="0">
                  <a:latin typeface="Poppins" panose="00000500000000000000" pitchFamily="2" charset="0"/>
                  <a:cs typeface="Poppins" panose="00000500000000000000" pitchFamily="2" charset="0"/>
                </a:rPr>
                <a:t>03</a:t>
              </a:r>
              <a:endParaRPr lang="en-US" sz="1200" dirty="0">
                <a:latin typeface="Montserrat ExtraBold" panose="00000900000000000000" pitchFamily="2" charset="-52"/>
                <a:cs typeface="Poppins" panose="00000500000000000000" pitchFamily="2" charset="0"/>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485777" y="1272387"/>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grpSp>
        <p:nvGrpSpPr>
          <p:cNvPr id="22" name="Group 21">
            <a:extLst>
              <a:ext uri="{FF2B5EF4-FFF2-40B4-BE49-F238E27FC236}">
                <a16:creationId xmlns:a16="http://schemas.microsoft.com/office/drawing/2014/main" id="{C8BE452E-D233-45D9-B7B3-CBEC9D255A4A}"/>
              </a:ext>
            </a:extLst>
          </p:cNvPr>
          <p:cNvGrpSpPr/>
          <p:nvPr/>
        </p:nvGrpSpPr>
        <p:grpSpPr>
          <a:xfrm>
            <a:off x="4866240" y="4603614"/>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CACACA"/>
                </a:buClr>
              </a:pPr>
              <a:r>
                <a:rPr lang="en-US" sz="1200" dirty="0">
                  <a:latin typeface="Poppins" panose="00000500000000000000" pitchFamily="2" charset="0"/>
                  <a:cs typeface="Poppins" panose="00000500000000000000" pitchFamily="2" charset="0"/>
                </a:rPr>
                <a:t>04</a:t>
              </a:r>
              <a:endParaRPr lang="en-US" sz="1200" dirty="0">
                <a:latin typeface="Montserrat ExtraBold" panose="00000900000000000000" pitchFamily="2" charset="-52"/>
                <a:cs typeface="Poppins" panose="00000500000000000000" pitchFamily="2" charset="0"/>
              </a:endParaRPr>
            </a:p>
          </p:txBody>
        </p:sp>
      </p:grpSp>
      <p:grpSp>
        <p:nvGrpSpPr>
          <p:cNvPr id="27" name="Group 26">
            <a:extLst>
              <a:ext uri="{FF2B5EF4-FFF2-40B4-BE49-F238E27FC236}">
                <a16:creationId xmlns:a16="http://schemas.microsoft.com/office/drawing/2014/main" id="{A0FB467B-7663-483F-90F6-0D8820CC88BE}"/>
              </a:ext>
            </a:extLst>
          </p:cNvPr>
          <p:cNvGrpSpPr/>
          <p:nvPr/>
        </p:nvGrpSpPr>
        <p:grpSpPr>
          <a:xfrm>
            <a:off x="1518070" y="-266700"/>
            <a:ext cx="9149931" cy="7429500"/>
            <a:chOff x="1518070" y="-266700"/>
            <a:chExt cx="9149931" cy="7429500"/>
          </a:xfrm>
        </p:grpSpPr>
        <p:cxnSp>
          <p:nvCxnSpPr>
            <p:cNvPr id="28" name="Straight connective line 27">
              <a:extLst>
                <a:ext uri="{FF2B5EF4-FFF2-40B4-BE49-F238E27FC236}">
                  <a16:creationId xmlns:a16="http://schemas.microsoft.com/office/drawing/2014/main" id="{89AD918D-8C16-4A93-9A68-845D36BE5FA0}"/>
                </a:ext>
              </a:extLst>
            </p:cNvPr>
            <p:cNvCxnSpPr/>
            <p:nvPr/>
          </p:nvCxnSpPr>
          <p:spPr>
            <a:xfrm>
              <a:off x="151807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79592AC-558E-4A82-B743-6F8ECCE08BCB}"/>
                </a:ext>
              </a:extLst>
            </p:cNvPr>
            <p:cNvCxnSpPr/>
            <p:nvPr/>
          </p:nvCxnSpPr>
          <p:spPr>
            <a:xfrm>
              <a:off x="3048417"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BA9771EB-D324-4F46-8D84-9F87D594D893}"/>
                </a:ext>
              </a:extLst>
            </p:cNvPr>
            <p:cNvCxnSpPr/>
            <p:nvPr/>
          </p:nvCxnSpPr>
          <p:spPr>
            <a:xfrm>
              <a:off x="4574538"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0D2F147B-16AC-46C1-998A-657E052DFEF2}"/>
                </a:ext>
              </a:extLst>
            </p:cNvPr>
            <p:cNvCxnSpPr/>
            <p:nvPr/>
          </p:nvCxnSpPr>
          <p:spPr>
            <a:xfrm>
              <a:off x="609938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DD3C452-297A-48BE-83D6-02AA70741460}"/>
                </a:ext>
              </a:extLst>
            </p:cNvPr>
            <p:cNvCxnSpPr/>
            <p:nvPr/>
          </p:nvCxnSpPr>
          <p:spPr>
            <a:xfrm>
              <a:off x="7618306"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2E02FFB7-03F2-45BC-8BC7-3548A8C8BC7E}"/>
                </a:ext>
              </a:extLst>
            </p:cNvPr>
            <p:cNvCxnSpPr/>
            <p:nvPr/>
          </p:nvCxnSpPr>
          <p:spPr>
            <a:xfrm>
              <a:off x="9143149"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C8D138BE-5F16-429F-B65D-A76125DD6F2C}"/>
                </a:ext>
              </a:extLst>
            </p:cNvPr>
            <p:cNvCxnSpPr/>
            <p:nvPr/>
          </p:nvCxnSpPr>
          <p:spPr>
            <a:xfrm>
              <a:off x="10668001"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88FA36D-930A-4C7C-939C-C3DB37DA93DA}"/>
              </a:ext>
            </a:extLst>
          </p:cNvPr>
          <p:cNvGrpSpPr/>
          <p:nvPr/>
        </p:nvGrpSpPr>
        <p:grpSpPr>
          <a:xfrm>
            <a:off x="587375" y="460374"/>
            <a:ext cx="1114425" cy="622179"/>
            <a:chOff x="587375" y="460374"/>
            <a:chExt cx="1114425" cy="622179"/>
          </a:xfrm>
          <a:solidFill>
            <a:srgbClr val="CACACA"/>
          </a:solidFill>
        </p:grpSpPr>
        <p:sp>
          <p:nvSpPr>
            <p:cNvPr id="36" name="Rectangle 36">
              <a:extLst>
                <a:ext uri="{FF2B5EF4-FFF2-40B4-BE49-F238E27FC236}">
                  <a16:creationId xmlns:a16="http://schemas.microsoft.com/office/drawing/2014/main" id="{B8CEA37A-EB01-409E-A605-79907D049059}"/>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9a42c"/>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37" name="Right Triangle 37">
              <a:extLst>
                <a:ext uri="{FF2B5EF4-FFF2-40B4-BE49-F238E27FC236}">
                  <a16:creationId xmlns:a16="http://schemas.microsoft.com/office/drawing/2014/main" id="{23BC2E82-66DA-42B3-AC1F-1A43538197D2}"/>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12</a:t>
            </a:fld>
            <a:endParaRPr lang="en-US" b="1" dirty="0">
              <a:solidFill>
                <a:srgbClr val="a9a42c"/>
              </a:solidFill>
              <a:latin typeface="Montserrat" panose="00000500000000000000" pitchFamily="2" charset="-52"/>
              <a:cs typeface="Poppins" panose="00000500000000000000" pitchFamily="2" charset="0"/>
            </a:endParaRPr>
          </a:p>
        </p:txBody>
      </p:sp>
      <p:sp>
        <p:nvSpPr>
          <p:cNvPr id="5" name="Text 4">
            <a:extLst>
              <a:ext uri="{FF2B5EF4-FFF2-40B4-BE49-F238E27FC236}">
                <a16:creationId xmlns:a16="http://schemas.microsoft.com/office/drawing/2014/main" id="{8D7FFE9F-446D-4F34-B31D-37137300EE8D}"/>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1363096-FAB8-43D7-B18E-D677C41293A4}"/>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external, building, clock, atswithcue&#10;&#10;">
            <a:extLst>
              <a:ext uri="{FF2B5EF4-FFF2-40B4-BE49-F238E27FC236}">
                <a16:creationId xmlns:a16="http://schemas.microsoft.com/office/drawing/2014/main" id="{FBBF64C6-305D-4F94-A240-206759BED0B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436" b="10436"/>
          <a:stretch>
            <a:fillRect/>
          </a:stretch>
        </p:blipFill>
        <p:spPr>
          <a:xfrm>
            <a:off x="0" y="4171950"/>
            <a:ext cx="5105400" cy="2686050"/>
          </a:xfrm>
        </p:spPr>
      </p:pic>
      <p:sp>
        <p:nvSpPr>
          <p:cNvPr id="46" name="Rectangle 45">
            <a:extLst>
              <a:ext uri="{FF2B5EF4-FFF2-40B4-BE49-F238E27FC236}">
                <a16:creationId xmlns:a16="http://schemas.microsoft.com/office/drawing/2014/main" id="{D69F42E4-15D5-4CB2-94E7-DB9A76E729ED}"/>
              </a:ext>
            </a:extLst>
          </p:cNvPr>
          <p:cNvSpPr/>
          <p:nvPr/>
        </p:nvSpPr>
        <p:spPr>
          <a:xfrm>
            <a:off x="6096000" y="-1389403"/>
            <a:ext cx="7162799" cy="8849746"/>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0404"/>
              </a:solidFill>
            </a:endParaRPr>
          </a:p>
        </p:txBody>
      </p:sp>
      <p:sp>
        <p:nvSpPr>
          <p:cNvPr id="45" name="Slide number 5">
            <a:extLst>
              <a:ext uri="{FF2B5EF4-FFF2-40B4-BE49-F238E27FC236}">
                <a16:creationId xmlns:a16="http://schemas.microsoft.com/office/drawing/2014/main" id="{D84F678D-0610-4641-804F-E82964808C71}"/>
              </a:ext>
            </a:extLst>
          </p:cNvPr>
          <p:cNvSpPr txBox="1">
            <a:spLocks/>
          </p:cNvSpPr>
          <p:nvPr/>
        </p:nvSpPr>
        <p:spPr>
          <a:xfrm>
            <a:off x="11440034" y="62658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13</a:t>
            </a:fld>
            <a:endParaRPr lang="en-US" b="1" dirty="0">
              <a:solidFill>
                <a:srgbClr val="FFFFFF"/>
              </a:solidFill>
              <a:latin typeface="Montserrat" panose="00000500000000000000" pitchFamily="2" charset="-52"/>
              <a:cs typeface="Poppins" panose="00000500000000000000" pitchFamily="2" charset="0"/>
            </a:endParaRPr>
          </a:p>
        </p:txBody>
      </p:sp>
      <p:sp>
        <p:nvSpPr>
          <p:cNvPr id="48" name="Rectangle 47">
            <a:extLst>
              <a:ext uri="{FF2B5EF4-FFF2-40B4-BE49-F238E27FC236}">
                <a16:creationId xmlns:a16="http://schemas.microsoft.com/office/drawing/2014/main" id="{12CA9233-7257-4DEA-883A-351936B391BA}"/>
              </a:ext>
            </a:extLst>
          </p:cNvPr>
          <p:cNvSpPr/>
          <p:nvPr/>
        </p:nvSpPr>
        <p:spPr>
          <a:xfrm>
            <a:off x="-348343" y="3802742"/>
            <a:ext cx="5044626" cy="3863068"/>
          </a:xfrm>
          <a:prstGeom prst="rect">
            <a:avLst/>
          </a:prstGeom>
          <a:solidFill>
            <a:srgbClr val="04040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445603"/>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a9a42c"/>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15573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a9a42c"/>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a9a42c"/>
                  </a:solidFill>
                  <a:latin typeface="Poppins" panose="00000500000000000000" pitchFamily="2" charset="0"/>
                  <a:ea typeface="Muli Regular"/>
                  <a:cs typeface="Poppins" panose="00000500000000000000" pitchFamily="2" charset="0"/>
                  <a:sym typeface="Muli Regular"/>
                </a:rPr>
                <a:t>25%</a:t>
              </a:r>
            </a:p>
          </p:txBody>
        </p:sp>
      </p:grpSp>
      <p:sp>
        <p:nvSpPr>
          <p:cNvPr id="44" name="TextBox 12">
            <a:extLst>
              <a:ext uri="{FF2B5EF4-FFF2-40B4-BE49-F238E27FC236}">
                <a16:creationId xmlns:a16="http://schemas.microsoft.com/office/drawing/2014/main" id="{558D14FC-82E7-4DA6-B794-0160AB9C8E14}"/>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49" name="TextBox 11">
            <a:extLst>
              <a:ext uri="{FF2B5EF4-FFF2-40B4-BE49-F238E27FC236}">
                <a16:creationId xmlns:a16="http://schemas.microsoft.com/office/drawing/2014/main" id="{DA274EF1-2933-437E-B65D-D63AF965742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50" name="TextBox 11">
            <a:extLst>
              <a:ext uri="{FF2B5EF4-FFF2-40B4-BE49-F238E27FC236}">
                <a16:creationId xmlns:a16="http://schemas.microsoft.com/office/drawing/2014/main" id="{9A7E0380-0C17-4A9E-BAAA-630D5CB3E97F}"/>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13</a:t>
            </a:fld>
            <a:endParaRPr lang="en-US" b="1" dirty="0">
              <a:solidFill>
                <a:srgbClr val="a9a42c"/>
              </a:solidFill>
              <a:latin typeface="Montserrat" panose="00000500000000000000" pitchFamily="2" charset="-52"/>
              <a:cs typeface="Poppins" panose="00000500000000000000" pitchFamily="2" charset="0"/>
            </a:endParaRPr>
          </a:p>
        </p:txBody>
      </p:sp>
      <p:sp>
        <p:nvSpPr>
          <p:cNvPr id="34" name="Footer 8">
            <a:extLst>
              <a:ext uri="{FF2B5EF4-FFF2-40B4-BE49-F238E27FC236}">
                <a16:creationId xmlns:a16="http://schemas.microsoft.com/office/drawing/2014/main" id="{E068ED27-4B21-44B9-BCAD-4EE47658B3DC}"/>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733567DE-4AD5-437C-B972-8F8896029C70}"/>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040404"/>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040404"/>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040404"/>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601890" y="12359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
        <p:nvSpPr>
          <p:cNvPr id="4" name="Footer 3">
            <a:extLst>
              <a:ext uri="{FF2B5EF4-FFF2-40B4-BE49-F238E27FC236}">
                <a16:creationId xmlns:a16="http://schemas.microsoft.com/office/drawing/2014/main" id="{E05A4841-25BD-4754-89CC-86C55B6328D5}"/>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16" name="Text 15">
            <a:extLst>
              <a:ext uri="{FF2B5EF4-FFF2-40B4-BE49-F238E27FC236}">
                <a16:creationId xmlns:a16="http://schemas.microsoft.com/office/drawing/2014/main" id="{D77F97C8-A2AA-4AC9-9D93-621BA34435B6}"/>
              </a:ext>
            </a:extLst>
          </p:cNvPr>
          <p:cNvSpPr>
            <a:spLocks noGrp="1"/>
          </p:cNvSpPr>
          <p:nvPr>
            <p:ph type="body" sz="quarter" idx="15"/>
          </p:nvPr>
        </p:nvSpPr>
        <p:spPr/>
        <p:txBody>
          <a:bodyPr/>
          <a:lstStyle/>
          <a:p>
            <a:endParaRPr lang="en-US"/>
          </a:p>
        </p:txBody>
      </p:sp>
      <p:pic>
        <p:nvPicPr>
          <p:cNvPr id="22" name="Drawing 21" descr="Picture looks like as bird, white&#10;&#10;">
            <a:extLst>
              <a:ext uri="{FF2B5EF4-FFF2-40B4-BE49-F238E27FC236}">
                <a16:creationId xmlns:a16="http://schemas.microsoft.com/office/drawing/2014/main" id="{67C52235-5C7B-4E83-AFDC-C86CB661D9D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1640" b="21640"/>
          <a:stretch>
            <a:fillRect/>
          </a:stretch>
        </p:blipFill>
        <p:spPr>
          <a:xfrm>
            <a:off x="0" y="3790950"/>
            <a:ext cx="8112125" cy="3067050"/>
          </a:xfrm>
        </p:spPr>
      </p:pic>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Drawing 11" descr="Picture looks like as snow&#10;&#10;">
            <a:extLst>
              <a:ext uri="{FF2B5EF4-FFF2-40B4-BE49-F238E27FC236}">
                <a16:creationId xmlns:a16="http://schemas.microsoft.com/office/drawing/2014/main" id="{DACC6FF8-D743-42E9-A1CF-5BC332BC560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412" b="11412"/>
          <a:stretch>
            <a:fillRect/>
          </a:stretch>
        </p:blipFill>
        <p:spPr>
          <a:xfrm>
            <a:off x="7859712" y="-72192"/>
            <a:ext cx="4351337" cy="7067550"/>
          </a:xfrm>
        </p:spPr>
      </p:pic>
      <p:sp>
        <p:nvSpPr>
          <p:cNvPr id="5" name="Footer 4">
            <a:extLst>
              <a:ext uri="{FF2B5EF4-FFF2-40B4-BE49-F238E27FC236}">
                <a16:creationId xmlns:a16="http://schemas.microsoft.com/office/drawing/2014/main" id="{9695C1FB-7F70-4820-888B-DF2C71559CD9}"/>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01F32415-68AB-4563-B44E-EFBEADC1F876}"/>
              </a:ext>
            </a:extLst>
          </p:cNvPr>
          <p:cNvSpPr>
            <a:spLocks noGrp="1"/>
          </p:cNvSpPr>
          <p:nvPr>
            <p:ph type="body" sz="quarter" idx="15"/>
          </p:nvPr>
        </p:nvSpPr>
        <p:spPr/>
        <p:txBody>
          <a:bodyPr/>
          <a:lstStyle/>
          <a:p>
            <a:endParaRPr lang="en-US"/>
          </a:p>
        </p:txBody>
      </p:sp>
      <p:grpSp>
        <p:nvGrpSpPr>
          <p:cNvPr id="14" name="Group 13">
            <a:extLst>
              <a:ext uri="{FF2B5EF4-FFF2-40B4-BE49-F238E27FC236}">
                <a16:creationId xmlns:a16="http://schemas.microsoft.com/office/drawing/2014/main" id="{597C1A5A-7029-4A61-8026-902C72419C98}"/>
              </a:ext>
            </a:extLst>
          </p:cNvPr>
          <p:cNvGrpSpPr/>
          <p:nvPr/>
        </p:nvGrpSpPr>
        <p:grpSpPr>
          <a:xfrm>
            <a:off x="1518070" y="-266700"/>
            <a:ext cx="9149931" cy="7429500"/>
            <a:chOff x="1518070" y="-266700"/>
            <a:chExt cx="9149931" cy="7429500"/>
          </a:xfrm>
        </p:grpSpPr>
        <p:cxnSp>
          <p:nvCxnSpPr>
            <p:cNvPr id="15" name="Straight connective line 14">
              <a:extLst>
                <a:ext uri="{FF2B5EF4-FFF2-40B4-BE49-F238E27FC236}">
                  <a16:creationId xmlns:a16="http://schemas.microsoft.com/office/drawing/2014/main" id="{D3E070A3-AD16-4BC5-A0DA-C7BC62E553D9}"/>
                </a:ext>
              </a:extLst>
            </p:cNvPr>
            <p:cNvCxnSpPr/>
            <p:nvPr/>
          </p:nvCxnSpPr>
          <p:spPr>
            <a:xfrm>
              <a:off x="151807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F955A7CB-049A-4275-B9D4-2CD7663F907F}"/>
                </a:ext>
              </a:extLst>
            </p:cNvPr>
            <p:cNvCxnSpPr/>
            <p:nvPr/>
          </p:nvCxnSpPr>
          <p:spPr>
            <a:xfrm>
              <a:off x="3048417"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ive line 16">
              <a:extLst>
                <a:ext uri="{FF2B5EF4-FFF2-40B4-BE49-F238E27FC236}">
                  <a16:creationId xmlns:a16="http://schemas.microsoft.com/office/drawing/2014/main" id="{FCA63F0A-CF6A-4975-B486-643EC39D5FE4}"/>
                </a:ext>
              </a:extLst>
            </p:cNvPr>
            <p:cNvCxnSpPr/>
            <p:nvPr/>
          </p:nvCxnSpPr>
          <p:spPr>
            <a:xfrm>
              <a:off x="4574538"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6AD1F127-7BDF-4A9D-B256-0636661549C7}"/>
                </a:ext>
              </a:extLst>
            </p:cNvPr>
            <p:cNvCxnSpPr/>
            <p:nvPr/>
          </p:nvCxnSpPr>
          <p:spPr>
            <a:xfrm>
              <a:off x="609938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A1AE5026-2875-4CB2-98EB-F9A2635D8742}"/>
                </a:ext>
              </a:extLst>
            </p:cNvPr>
            <p:cNvCxnSpPr/>
            <p:nvPr/>
          </p:nvCxnSpPr>
          <p:spPr>
            <a:xfrm>
              <a:off x="7618306"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22BAFF88-FD44-43E0-BDFF-AF24F7F9EB44}"/>
                </a:ext>
              </a:extLst>
            </p:cNvPr>
            <p:cNvCxnSpPr/>
            <p:nvPr/>
          </p:nvCxnSpPr>
          <p:spPr>
            <a:xfrm>
              <a:off x="9143149"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51EE828E-31AE-497F-A61C-B0299D23121A}"/>
                </a:ext>
              </a:extLst>
            </p:cNvPr>
            <p:cNvCxnSpPr/>
            <p:nvPr/>
          </p:nvCxnSpPr>
          <p:spPr>
            <a:xfrm>
              <a:off x="10668001"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gr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55875268"/>
              </p:ext>
            </p:extLst>
          </p:nvPr>
        </p:nvGraphicFramePr>
        <p:xfrm>
          <a:off x="6096000" y="3023615"/>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04040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b="1" dirty="0">
                          <a:solidFill>
                            <a:srgbClr val="a9a42c"/>
                          </a:solidFill>
                          <a:latin typeface="Lato" panose="020F0502020204030203" pitchFamily="34" charset="0"/>
                          <a:ea typeface="Karla"/>
                          <a:cs typeface="Poppins" panose="00000500000000000000" pitchFamily="2" charset="0"/>
                          <a:sym typeface="Karla"/>
                        </a:rPr>
                        <a:t>A</a:t>
                      </a:r>
                      <a:endParaRPr sz="1400" b="1" dirty="0">
                        <a:solidFill>
                          <a:srgbClr val="a9a42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b="1" dirty="0">
                          <a:solidFill>
                            <a:srgbClr val="a9a42c"/>
                          </a:solidFill>
                          <a:latin typeface="Lato" panose="020F0502020204030203" pitchFamily="34" charset="0"/>
                          <a:ea typeface="Karla"/>
                          <a:cs typeface="Poppins" panose="00000500000000000000" pitchFamily="2" charset="0"/>
                          <a:sym typeface="Karla"/>
                        </a:rPr>
                        <a:t>B</a:t>
                      </a:r>
                      <a:endParaRPr sz="1400" b="1" dirty="0">
                        <a:solidFill>
                          <a:srgbClr val="a9a42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b="1" dirty="0">
                          <a:solidFill>
                            <a:srgbClr val="a9a42c"/>
                          </a:solidFill>
                          <a:latin typeface="Lato" panose="020F0502020204030203" pitchFamily="34" charset="0"/>
                          <a:ea typeface="Karla"/>
                          <a:cs typeface="Poppins" panose="00000500000000000000" pitchFamily="2" charset="0"/>
                          <a:sym typeface="Karla"/>
                        </a:rPr>
                        <a:t>C</a:t>
                      </a:r>
                      <a:endParaRPr sz="1400" b="1" dirty="0">
                        <a:solidFill>
                          <a:srgbClr val="a9a42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040404"/>
                          </a:solidFill>
                          <a:latin typeface="Lato" panose="020F0502020204030203" pitchFamily="34" charset="0"/>
                          <a:ea typeface="Karla"/>
                          <a:cs typeface="Poppins" panose="00000500000000000000" pitchFamily="2" charset="0"/>
                          <a:sym typeface="Karla"/>
                        </a:rPr>
                        <a:t>Yellow</a:t>
                      </a:r>
                      <a:endParaRPr sz="1400" b="1" dirty="0">
                        <a:solidFill>
                          <a:srgbClr val="04040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8C8787"/>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10</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8C878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20</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8C878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7</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8C878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040404"/>
                          </a:solidFill>
                          <a:latin typeface="Lato" panose="020F0502020204030203" pitchFamily="34" charset="0"/>
                          <a:ea typeface="Karla"/>
                          <a:cs typeface="Poppins" panose="00000500000000000000" pitchFamily="2" charset="0"/>
                          <a:sym typeface="Karla"/>
                        </a:rPr>
                        <a:t>Blue</a:t>
                      </a:r>
                      <a:endParaRPr sz="1400" b="1" dirty="0">
                        <a:solidFill>
                          <a:srgbClr val="04040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9a42c"/>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30</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9a42c"/>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15</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9a42c"/>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10</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9a42c"/>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040404"/>
                          </a:solidFill>
                          <a:latin typeface="Lato" panose="020F0502020204030203" pitchFamily="34" charset="0"/>
                          <a:ea typeface="Karla"/>
                          <a:cs typeface="Poppins" panose="00000500000000000000" pitchFamily="2" charset="0"/>
                          <a:sym typeface="Karla"/>
                        </a:rPr>
                        <a:t>Orange</a:t>
                      </a:r>
                      <a:endParaRPr sz="1400" b="1" dirty="0">
                        <a:solidFill>
                          <a:srgbClr val="04040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5</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24</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16</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597789" y="3168647"/>
            <a:ext cx="3671888" cy="2728952"/>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040404"/>
              </a:solidFill>
              <a:latin typeface="Lato" panose="020F0502020204030203" pitchFamily="34" charset="0"/>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604285" y="1440543"/>
            <a:ext cx="5048121"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21" name="Slide number 5">
            <a:extLst>
              <a:ext uri="{FF2B5EF4-FFF2-40B4-BE49-F238E27FC236}">
                <a16:creationId xmlns:a16="http://schemas.microsoft.com/office/drawing/2014/main" id="{217BCD55-7099-4F33-B25E-A785FFD1F1BA}"/>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15</a:t>
            </a:fld>
            <a:endParaRPr lang="en-US" b="1"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Drawing 46" descr="Picture looks like as building, ceiling, bench, interior&#10;&#10;">
            <a:extLst>
              <a:ext uri="{FF2B5EF4-FFF2-40B4-BE49-F238E27FC236}">
                <a16:creationId xmlns:a16="http://schemas.microsoft.com/office/drawing/2014/main" id="{228A6D4C-3EDD-45EE-BB79-5B39FE4D9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285" y="0"/>
            <a:ext cx="9144569" cy="6858000"/>
          </a:xfrm>
          <a:prstGeom prst="rect">
            <a:avLst/>
          </a:prstGeom>
        </p:spPr>
      </p:pic>
      <p:sp>
        <p:nvSpPr>
          <p:cNvPr id="48" name="Rectangle 47">
            <a:extLst>
              <a:ext uri="{FF2B5EF4-FFF2-40B4-BE49-F238E27FC236}">
                <a16:creationId xmlns:a16="http://schemas.microsoft.com/office/drawing/2014/main" id="{AAF5C3CC-0E97-42EB-8D4D-F7D2B5BD7B0F}"/>
              </a:ext>
            </a:extLst>
          </p:cNvPr>
          <p:cNvSpPr/>
          <p:nvPr/>
        </p:nvSpPr>
        <p:spPr>
          <a:xfrm>
            <a:off x="255871" y="-1"/>
            <a:ext cx="5205413" cy="6858001"/>
          </a:xfrm>
          <a:prstGeom prst="rect">
            <a:avLst/>
          </a:prstGeom>
          <a:solidFill>
            <a:srgbClr val="04040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533D8D-49C0-4EB7-9E6F-CBDC446F2126}"/>
              </a:ext>
            </a:extLst>
          </p:cNvPr>
          <p:cNvSpPr/>
          <p:nvPr/>
        </p:nvSpPr>
        <p:spPr>
          <a:xfrm>
            <a:off x="4583906" y="-1"/>
            <a:ext cx="7608094" cy="6858001"/>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99B4C1D-48EA-4117-AA85-B264517F7647}"/>
              </a:ext>
            </a:extLst>
          </p:cNvPr>
          <p:cNvSpPr/>
          <p:nvPr/>
        </p:nvSpPr>
        <p:spPr>
          <a:xfrm>
            <a:off x="-482600" y="4470400"/>
            <a:ext cx="4525963" cy="3973513"/>
          </a:xfrm>
          <a:prstGeom prst="rect">
            <a:avLst/>
          </a:prstGeom>
          <a:solidFill>
            <a:srgbClr val="a9a42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9a42c"/>
              </a:solidFill>
            </a:endParaRPr>
          </a:p>
        </p:txBody>
      </p:sp>
      <p:grpSp>
        <p:nvGrpSpPr>
          <p:cNvPr id="37" name="Group 36">
            <a:extLst>
              <a:ext uri="{FF2B5EF4-FFF2-40B4-BE49-F238E27FC236}">
                <a16:creationId xmlns:a16="http://schemas.microsoft.com/office/drawing/2014/main" id="{141E1905-31CE-4F77-904D-A6E26622DA2D}"/>
              </a:ext>
            </a:extLst>
          </p:cNvPr>
          <p:cNvGrpSpPr/>
          <p:nvPr/>
        </p:nvGrpSpPr>
        <p:grpSpPr>
          <a:xfrm>
            <a:off x="1518070" y="-266700"/>
            <a:ext cx="9149931" cy="7429500"/>
            <a:chOff x="1518070" y="-266700"/>
            <a:chExt cx="9149931" cy="7429500"/>
          </a:xfrm>
        </p:grpSpPr>
        <p:cxnSp>
          <p:nvCxnSpPr>
            <p:cNvPr id="38" name="Straight connective line 37">
              <a:extLst>
                <a:ext uri="{FF2B5EF4-FFF2-40B4-BE49-F238E27FC236}">
                  <a16:creationId xmlns:a16="http://schemas.microsoft.com/office/drawing/2014/main" id="{297E1EEF-565B-44D5-9B1F-6E5A00A6722B}"/>
                </a:ext>
              </a:extLst>
            </p:cNvPr>
            <p:cNvCxnSpPr/>
            <p:nvPr/>
          </p:nvCxnSpPr>
          <p:spPr>
            <a:xfrm>
              <a:off x="151807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632601DD-B9BA-446B-B004-E2C90C6E4133}"/>
                </a:ext>
              </a:extLst>
            </p:cNvPr>
            <p:cNvCxnSpPr/>
            <p:nvPr/>
          </p:nvCxnSpPr>
          <p:spPr>
            <a:xfrm>
              <a:off x="3048417"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DDBDCE0-7593-4C96-B7E9-0E7D557B6164}"/>
                </a:ext>
              </a:extLst>
            </p:cNvPr>
            <p:cNvCxnSpPr/>
            <p:nvPr/>
          </p:nvCxnSpPr>
          <p:spPr>
            <a:xfrm>
              <a:off x="4574538"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F4CC75C4-658E-42A2-9C1E-AB6182E149AA}"/>
                </a:ext>
              </a:extLst>
            </p:cNvPr>
            <p:cNvCxnSpPr/>
            <p:nvPr/>
          </p:nvCxnSpPr>
          <p:spPr>
            <a:xfrm>
              <a:off x="609938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F3495CA5-5E31-460E-9119-60D6AE979B80}"/>
                </a:ext>
              </a:extLst>
            </p:cNvPr>
            <p:cNvCxnSpPr/>
            <p:nvPr/>
          </p:nvCxnSpPr>
          <p:spPr>
            <a:xfrm>
              <a:off x="7618306"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849A991-6537-40E6-817E-C00842992EC2}"/>
                </a:ext>
              </a:extLst>
            </p:cNvPr>
            <p:cNvCxnSpPr/>
            <p:nvPr/>
          </p:nvCxnSpPr>
          <p:spPr>
            <a:xfrm>
              <a:off x="9143149"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09C9920-8726-43F7-A6DB-68F0E7582B83}"/>
                </a:ext>
              </a:extLst>
            </p:cNvPr>
            <p:cNvCxnSpPr/>
            <p:nvPr/>
          </p:nvCxnSpPr>
          <p:spPr>
            <a:xfrm>
              <a:off x="10668001"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TextBox 12">
            <a:extLst>
              <a:ext uri="{FF2B5EF4-FFF2-40B4-BE49-F238E27FC236}">
                <a16:creationId xmlns:a16="http://schemas.microsoft.com/office/drawing/2014/main" id="{CACCE814-B3E7-4EF6-8061-9733915A9A01}"/>
              </a:ext>
            </a:extLst>
          </p:cNvPr>
          <p:cNvSpPr txBox="1"/>
          <p:nvPr/>
        </p:nvSpPr>
        <p:spPr>
          <a:xfrm>
            <a:off x="470215" y="14253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629ACFAF-5BC7-481D-8B66-6F93764B66EA}"/>
              </a:ext>
            </a:extLst>
          </p:cNvPr>
          <p:cNvSpPr txBox="1"/>
          <p:nvPr/>
        </p:nvSpPr>
        <p:spPr>
          <a:xfrm>
            <a:off x="587375" y="5385880"/>
            <a:ext cx="3203575" cy="648383"/>
          </a:xfrm>
          <a:prstGeom prst="rect">
            <a:avLst/>
          </a:prstGeom>
          <a:noFill/>
        </p:spPr>
        <p:txBody>
          <a:bodyPr wrap="square" lIns="0" tIns="0" rIns="0" bIns="0" rtlCol="0">
            <a:spAutoFit/>
          </a:bodyPr>
          <a:lstStyle/>
          <a:p>
            <a:pPr>
              <a:lnSpc>
                <a:spcPct val="120000"/>
              </a:lnSpc>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consectetur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adipiscing</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elit</a:t>
            </a:r>
            <a:r>
              <a:rPr lang="en-US" sz="1200" dirty="0">
                <a:solidFill>
                  <a:srgbClr val="a9a42c"/>
                </a:solidFill>
                <a:latin typeface="Lato" panose="020F0502020204030203" pitchFamily="34" charset="0"/>
              </a:rPr>
              <a:t>, sed do </a:t>
            </a:r>
            <a:r>
              <a:rPr lang="en-US" sz="1200" dirty="0" err="1">
                <a:solidFill>
                  <a:srgbClr val="a9a42c"/>
                </a:solidFill>
                <a:latin typeface="Lato" panose="020F0502020204030203" pitchFamily="34" charset="0"/>
              </a:rPr>
              <a:t>eiusmod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tempor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incididunt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labore</a:t>
            </a:r>
            <a:r>
              <a:rPr lang="en-US" sz="1200" dirty="0">
                <a:solidFill>
                  <a:srgbClr val="a9a42c"/>
                </a:solidFill>
                <a:latin typeface="Lato" panose="020F0502020204030203" pitchFamily="34" charset="0"/>
              </a:rPr>
              <a:t> et dolore magna </a:t>
            </a:r>
            <a:r>
              <a:rPr lang="en-US" sz="1200" dirty="0" err="1">
                <a:solidFill>
                  <a:srgbClr val="a9a42c"/>
                </a:solidFill>
                <a:latin typeface="Lato" panose="020F0502020204030203" pitchFamily="34" charset="0"/>
              </a:rPr>
              <a:t>aliqua</a:t>
            </a:r>
            <a:r>
              <a:rPr lang="en-US" sz="1200" dirty="0">
                <a:solidFill>
                  <a:srgbClr val="a9a42c"/>
                </a:solidFill>
                <a:latin typeface="Lato" panose="020F0502020204030203" pitchFamily="34" charset="0"/>
              </a:rPr>
              <a:t>.</a:t>
            </a:r>
            <a:endParaRPr lang="en-US" sz="1200" dirty="0">
              <a:solidFill>
                <a:srgbClr val="a9a42c"/>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a9a42c"/>
                </a:solidFill>
                <a:latin typeface="Poppins" panose="00000500000000000000" pitchFamily="2" charset="0"/>
                <a:cs typeface="Poppins" panose="00000500000000000000" pitchFamily="2" charset="0"/>
              </a:rPr>
              <a:t>Our office</a:t>
            </a:r>
            <a:endParaRPr lang="en-US" sz="1200" dirty="0">
              <a:solidFill>
                <a:srgbClr val="a9a42c"/>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4895850" y="5385880"/>
            <a:ext cx="3203575" cy="648383"/>
          </a:xfrm>
          <a:prstGeom prst="rect">
            <a:avLst/>
          </a:prstGeom>
          <a:noFill/>
        </p:spPr>
        <p:txBody>
          <a:bodyPr wrap="square" lIns="0" tIns="0" rIns="0" bIns="0" rtlCol="0">
            <a:spAutoFit/>
          </a:bodyPr>
          <a:lstStyle/>
          <a:p>
            <a:pPr>
              <a:lnSpc>
                <a:spcPct val="120000"/>
              </a:lnSpc>
            </a:pPr>
            <a:r>
              <a:rPr lang="en-US" sz="1200" dirty="0">
                <a:solidFill>
                  <a:srgbClr val="a9a42c"/>
                </a:solidFill>
                <a:latin typeface="Lato" panose="020F0502020204030203" pitchFamily="34" charset="0"/>
              </a:rPr>
              <a:t>348 Robinson Lane</a:t>
            </a:r>
          </a:p>
          <a:p>
            <a:pPr>
              <a:lnSpc>
                <a:spcPct val="120000"/>
              </a:lnSpc>
            </a:pPr>
            <a:r>
              <a:rPr lang="en-US" sz="1200" dirty="0">
                <a:solidFill>
                  <a:srgbClr val="a9a42c"/>
                </a:solidFill>
                <a:latin typeface="Lato" panose="020F0502020204030203" pitchFamily="34" charset="0"/>
              </a:rPr>
              <a:t>Wilmington, DE 19805</a:t>
            </a:r>
          </a:p>
          <a:p>
            <a:pPr>
              <a:lnSpc>
                <a:spcPct val="120000"/>
              </a:lnSpc>
            </a:pPr>
            <a:r>
              <a:rPr lang="en-US" sz="1200" dirty="0">
                <a:solidFill>
                  <a:srgbClr val="a9a42c"/>
                </a:solidFill>
                <a:latin typeface="Lato" panose="020F0502020204030203" pitchFamily="34" charset="0"/>
              </a:rPr>
              <a:t>tel. 732-446-6722</a:t>
            </a:r>
            <a:endParaRPr lang="en-US" sz="1200" dirty="0">
              <a:solidFill>
                <a:srgbClr val="a9a42c"/>
              </a:solidFill>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a9a42c">
              <a:alpha val="20000"/>
            </a:srgbClr>
          </a:solidFill>
          <a:ln w="17770" cap="flat">
            <a:noFill/>
            <a:prstDash val="solid"/>
            <a:miter/>
          </a:ln>
        </p:spPr>
        <p:txBody>
          <a:bodyPr rtlCol="0" anchor="ctr"/>
          <a:lstStyle/>
          <a:p>
            <a:endParaRPr lang="en-US" dirty="0"/>
          </a:p>
        </p:txBody>
      </p:sp>
      <p:sp>
        <p:nvSpPr>
          <p:cNvPr id="19" name="Drawing 12">
            <a:extLst>
              <a:ext uri="{FF2B5EF4-FFF2-40B4-BE49-F238E27FC236}">
                <a16:creationId xmlns:a16="http://schemas.microsoft.com/office/drawing/2014/main" id="{AB69FEBD-1BB9-49A0-867B-8E457DD3A42D}"/>
              </a:ext>
            </a:extLst>
          </p:cNvPr>
          <p:cNvSpPr/>
          <p:nvPr/>
        </p:nvSpPr>
        <p:spPr>
          <a:xfrm>
            <a:off x="6046801" y="2086389"/>
            <a:ext cx="479625" cy="571459"/>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CACACA"/>
          </a:solidFill>
          <a:ln w="9562" cap="flat">
            <a:noFill/>
            <a:prstDash val="solid"/>
            <a:miter/>
          </a:ln>
        </p:spPr>
        <p:txBody>
          <a:bodyPr rtlCol="0" anchor="ctr"/>
          <a:lstStyle/>
          <a:p>
            <a:endParaRPr lang="en-US">
              <a:solidFill>
                <a:srgbClr val="040404"/>
              </a:solidFill>
            </a:endParaRPr>
          </a:p>
        </p:txBody>
      </p:sp>
      <p:sp>
        <p:nvSpPr>
          <p:cNvPr id="25" name="Slide number 5">
            <a:extLst>
              <a:ext uri="{FF2B5EF4-FFF2-40B4-BE49-F238E27FC236}">
                <a16:creationId xmlns:a16="http://schemas.microsoft.com/office/drawing/2014/main" id="{7526FF0D-E414-4923-970B-8B08CC1FE38E}"/>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16</a:t>
            </a:fld>
            <a:endParaRPr lang="en-US" b="1" dirty="0">
              <a:solidFill>
                <a:srgbClr val="a9a42c"/>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E0828D71-A0DC-4524-A614-357403F92071}"/>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AA64B0B2-447C-4E01-8372-ED4D5D2500C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rawing 6" descr="Picture looks like as external, air, hanging, side&#10;&#10;">
            <a:extLst>
              <a:ext uri="{FF2B5EF4-FFF2-40B4-BE49-F238E27FC236}">
                <a16:creationId xmlns:a16="http://schemas.microsoft.com/office/drawing/2014/main" id="{9E8AB99C-D6C1-48FD-BEC9-2C6012F1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49" y="-1335314"/>
            <a:ext cx="13506450" cy="9002914"/>
          </a:xfrm>
          <a:prstGeom prst="rect">
            <a:avLst/>
          </a:prstGeom>
        </p:spPr>
      </p:pic>
      <p:sp>
        <p:nvSpPr>
          <p:cNvPr id="30" name="Rectangle 29">
            <a:extLst>
              <a:ext uri="{FF2B5EF4-FFF2-40B4-BE49-F238E27FC236}">
                <a16:creationId xmlns:a16="http://schemas.microsoft.com/office/drawing/2014/main" id="{F54236BC-2C7B-447E-9877-91E6EF8B7787}"/>
              </a:ext>
            </a:extLst>
          </p:cNvPr>
          <p:cNvSpPr/>
          <p:nvPr/>
        </p:nvSpPr>
        <p:spPr>
          <a:xfrm>
            <a:off x="-3556000" y="-1799771"/>
            <a:ext cx="6604000" cy="10305142"/>
          </a:xfrm>
          <a:prstGeom prst="rect">
            <a:avLst/>
          </a:prstGeom>
          <a:solidFill>
            <a:srgbClr val="04040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072B10F-3933-4D4A-8384-D611A778ABD6}"/>
              </a:ext>
            </a:extLst>
          </p:cNvPr>
          <p:cNvGrpSpPr/>
          <p:nvPr/>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BFC8797E-1A42-41E2-B65D-2F8B6AD7DB8E}"/>
                </a:ext>
              </a:extLst>
            </p:cNvPr>
            <p:cNvCxnSpPr/>
            <p:nvPr/>
          </p:nvCxnSpPr>
          <p:spPr>
            <a:xfrm>
              <a:off x="1518070" y="-266700"/>
              <a:ext cx="0" cy="7429500"/>
            </a:xfrm>
            <a:prstGeom prst="line">
              <a:avLst/>
            </a:prstGeom>
            <a:ln w="19050">
              <a:solidFill>
                <a:srgbClr val="8C8787">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2F6D1B1B-7825-4766-A749-896312066B04}"/>
                </a:ext>
              </a:extLst>
            </p:cNvPr>
            <p:cNvCxnSpPr/>
            <p:nvPr/>
          </p:nvCxnSpPr>
          <p:spPr>
            <a:xfrm>
              <a:off x="3048417" y="-266700"/>
              <a:ext cx="0" cy="7429500"/>
            </a:xfrm>
            <a:prstGeom prst="line">
              <a:avLst/>
            </a:prstGeom>
            <a:ln w="19050">
              <a:solidFill>
                <a:srgbClr val="8C8787">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0EE86F86-4AFC-4D13-AC33-E1D299103D9E}"/>
                </a:ext>
              </a:extLst>
            </p:cNvPr>
            <p:cNvCxnSpPr/>
            <p:nvPr/>
          </p:nvCxnSpPr>
          <p:spPr>
            <a:xfrm>
              <a:off x="4574538" y="-266700"/>
              <a:ext cx="0" cy="7429500"/>
            </a:xfrm>
            <a:prstGeom prst="line">
              <a:avLst/>
            </a:prstGeom>
            <a:ln w="19050">
              <a:solidFill>
                <a:srgbClr val="8C8787">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BA7F5C10-534B-48A9-915E-B7733825EAE2}"/>
                </a:ext>
              </a:extLst>
            </p:cNvPr>
            <p:cNvCxnSpPr/>
            <p:nvPr/>
          </p:nvCxnSpPr>
          <p:spPr>
            <a:xfrm>
              <a:off x="6099380" y="-266700"/>
              <a:ext cx="0" cy="7429500"/>
            </a:xfrm>
            <a:prstGeom prst="line">
              <a:avLst/>
            </a:prstGeom>
            <a:ln w="19050">
              <a:solidFill>
                <a:srgbClr val="8C8787">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A01E7D17-A6D4-43B2-AB9C-887B68DE690D}"/>
                </a:ext>
              </a:extLst>
            </p:cNvPr>
            <p:cNvCxnSpPr/>
            <p:nvPr/>
          </p:nvCxnSpPr>
          <p:spPr>
            <a:xfrm>
              <a:off x="7618306" y="-266700"/>
              <a:ext cx="0" cy="7429500"/>
            </a:xfrm>
            <a:prstGeom prst="line">
              <a:avLst/>
            </a:prstGeom>
            <a:ln w="19050">
              <a:solidFill>
                <a:srgbClr val="8C8787">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F956284-CC57-4A1F-B8B4-1EDACCC8D6DD}"/>
                </a:ext>
              </a:extLst>
            </p:cNvPr>
            <p:cNvCxnSpPr/>
            <p:nvPr/>
          </p:nvCxnSpPr>
          <p:spPr>
            <a:xfrm>
              <a:off x="9143149" y="-266700"/>
              <a:ext cx="0" cy="7429500"/>
            </a:xfrm>
            <a:prstGeom prst="line">
              <a:avLst/>
            </a:prstGeom>
            <a:ln w="19050">
              <a:solidFill>
                <a:srgbClr val="8C8787">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DAE53869-D0CD-43DC-800E-391DA9C75A54}"/>
                </a:ext>
              </a:extLst>
            </p:cNvPr>
            <p:cNvCxnSpPr/>
            <p:nvPr/>
          </p:nvCxnSpPr>
          <p:spPr>
            <a:xfrm>
              <a:off x="10668001" y="-266700"/>
              <a:ext cx="0" cy="7429500"/>
            </a:xfrm>
            <a:prstGeom prst="line">
              <a:avLst/>
            </a:prstGeom>
            <a:ln w="19050">
              <a:solidFill>
                <a:srgbClr val="8C8787">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413F9B0-DC5A-450A-A82B-01B3553919EB}"/>
              </a:ext>
            </a:extLst>
          </p:cNvPr>
          <p:cNvGrpSpPr/>
          <p:nvPr/>
        </p:nvGrpSpPr>
        <p:grpSpPr>
          <a:xfrm>
            <a:off x="1403803" y="2158001"/>
            <a:ext cx="9384394" cy="2832283"/>
            <a:chOff x="1631949" y="2517353"/>
            <a:chExt cx="9384394" cy="2832283"/>
          </a:xfrm>
        </p:grpSpPr>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762578" y="4832571"/>
              <a:ext cx="7072539"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grpSp>
      <p:grpSp>
        <p:nvGrpSpPr>
          <p:cNvPr id="24" name="Group 23">
            <a:extLst>
              <a:ext uri="{FF2B5EF4-FFF2-40B4-BE49-F238E27FC236}">
                <a16:creationId xmlns:a16="http://schemas.microsoft.com/office/drawing/2014/main" id="{157B908E-37C2-4BD8-B958-24C01C85A9A7}"/>
              </a:ext>
            </a:extLst>
          </p:cNvPr>
          <p:cNvGrpSpPr/>
          <p:nvPr/>
        </p:nvGrpSpPr>
        <p:grpSpPr>
          <a:xfrm>
            <a:off x="587375" y="460374"/>
            <a:ext cx="1114425" cy="622179"/>
            <a:chOff x="587375" y="460374"/>
            <a:chExt cx="1114425" cy="622179"/>
          </a:xfrm>
          <a:solidFill>
            <a:srgbClr val="CACACA"/>
          </a:solidFill>
        </p:grpSpPr>
        <p:sp>
          <p:nvSpPr>
            <p:cNvPr id="25" name="Rectangle 36">
              <a:extLst>
                <a:ext uri="{FF2B5EF4-FFF2-40B4-BE49-F238E27FC236}">
                  <a16:creationId xmlns:a16="http://schemas.microsoft.com/office/drawing/2014/main" id="{5AF5ED41-B7ED-417F-A654-85AEAD418C6B}"/>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9a42c"/>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26" name="Right Triangle 37">
              <a:extLst>
                <a:ext uri="{FF2B5EF4-FFF2-40B4-BE49-F238E27FC236}">
                  <a16:creationId xmlns:a16="http://schemas.microsoft.com/office/drawing/2014/main" id="{362DCA3E-72E6-48AB-B9A1-81D435CE7A6E}"/>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Rectangle 13">
            <a:extLst>
              <a:ext uri="{FF2B5EF4-FFF2-40B4-BE49-F238E27FC236}">
                <a16:creationId xmlns:a16="http://schemas.microsoft.com/office/drawing/2014/main" id="{32D152F3-DE74-4BFE-BC62-355BAA961252}"/>
              </a:ext>
            </a:extLst>
          </p:cNvPr>
          <p:cNvSpPr/>
          <p:nvPr/>
        </p:nvSpPr>
        <p:spPr>
          <a:xfrm>
            <a:off x="-3581400" y="4171950"/>
            <a:ext cx="4781550" cy="3733800"/>
          </a:xfrm>
          <a:prstGeom prst="rect">
            <a:avLst/>
          </a:prstGeom>
          <a:solidFill>
            <a:srgbClr val="a9a42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5271C38-514C-4481-BD64-E12720922154}"/>
              </a:ext>
            </a:extLst>
          </p:cNvPr>
          <p:cNvSpPr/>
          <p:nvPr/>
        </p:nvSpPr>
        <p:spPr>
          <a:xfrm>
            <a:off x="-959531" y="4120247"/>
            <a:ext cx="7055531" cy="74382"/>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5">
            <a:extLst>
              <a:ext uri="{FF2B5EF4-FFF2-40B4-BE49-F238E27FC236}">
                <a16:creationId xmlns:a16="http://schemas.microsoft.com/office/drawing/2014/main" id="{87E55756-E196-4C12-84EE-034B6ADEDD52}"/>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040404"/>
                </a:solidFill>
                <a:latin typeface="Montserrat" panose="00000500000000000000" pitchFamily="2" charset="-52"/>
                <a:cs typeface="Poppins" panose="00000500000000000000" pitchFamily="2" charset="0"/>
              </a:rPr>
              <a:pPr/>
              <a:t>17</a:t>
            </a:fld>
            <a:endParaRPr lang="en-US" b="1" dirty="0">
              <a:solidFill>
                <a:srgbClr val="040404"/>
              </a:solidFill>
              <a:latin typeface="Montserrat" panose="00000500000000000000" pitchFamily="2" charset="-52"/>
              <a:cs typeface="Poppins" panose="00000500000000000000" pitchFamily="2" charset="0"/>
            </a:endParaRPr>
          </a:p>
        </p:txBody>
      </p:sp>
      <p:sp>
        <p:nvSpPr>
          <p:cNvPr id="32" name="Footer 4">
            <a:extLst>
              <a:ext uri="{FF2B5EF4-FFF2-40B4-BE49-F238E27FC236}">
                <a16:creationId xmlns:a16="http://schemas.microsoft.com/office/drawing/2014/main" id="{35E02B70-2046-4CB6-8F8D-0C2C604E71C4}"/>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9ABFDE48-7462-48C3-ABD6-64B71C226AF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040404"/>
                  </a:solidFill>
                  <a:latin typeface="Poppins" panose="00000500000000000000" pitchFamily="2" charset="0"/>
                  <a:cs typeface="Poppins" panose="00000500000000000000" pitchFamily="2" charset="0"/>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040404"/>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4367213" y="4854343"/>
            <a:ext cx="3919537"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040404"/>
                  </a:solidFill>
                  <a:latin typeface="Poppins" panose="00000500000000000000" pitchFamily="2" charset="0"/>
                  <a:cs typeface="Poppins" panose="00000500000000000000" pitchFamily="2" charset="0"/>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040404"/>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040404"/>
                  </a:solidFill>
                  <a:latin typeface="Poppins" panose="00000500000000000000" pitchFamily="2" charset="0"/>
                  <a:cs typeface="Poppins" panose="00000500000000000000" pitchFamily="2" charset="0"/>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040404"/>
                  </a:solidFill>
                  <a:latin typeface="Lato" panose="020F0502020204030203" pitchFamily="34" charset="0"/>
                </a:rPr>
                <a:t>Total success!</a:t>
              </a:r>
            </a:p>
          </p:txBody>
        </p:sp>
      </p:grpSp>
      <p:pic>
        <p:nvPicPr>
          <p:cNvPr id="7" name="Drawing 6" descr="Picture looks like as external, water, large, the street&#10;&#10;">
            <a:extLst>
              <a:ext uri="{FF2B5EF4-FFF2-40B4-BE49-F238E27FC236}">
                <a16:creationId xmlns:a16="http://schemas.microsoft.com/office/drawing/2014/main" id="{722F9C2B-98F3-4C22-B526-732F909437E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3149" b="13149"/>
          <a:stretch/>
        </p:blipFill>
        <p:spPr/>
      </p:pic>
      <p:pic>
        <p:nvPicPr>
          <p:cNvPr id="9" name="Drawing 8" descr="Picture looks like as external, water, umbrella, ocean&#10;&#10;">
            <a:extLst>
              <a:ext uri="{FF2B5EF4-FFF2-40B4-BE49-F238E27FC236}">
                <a16:creationId xmlns:a16="http://schemas.microsoft.com/office/drawing/2014/main" id="{CB1E2710-8650-4DF9-9650-F09078C79CAD}"/>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4381" b="14381"/>
          <a:stretch/>
        </p:blipFill>
        <p:spPr/>
      </p:pic>
      <p:pic>
        <p:nvPicPr>
          <p:cNvPr id="23" name="Drawing 22" descr="Picture looks like as building, tower, large, atswithcue&#10;&#10;">
            <a:extLst>
              <a:ext uri="{FF2B5EF4-FFF2-40B4-BE49-F238E27FC236}">
                <a16:creationId xmlns:a16="http://schemas.microsoft.com/office/drawing/2014/main" id="{813F5DE1-B552-4B75-BE32-CD456406C86D}"/>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18521" b="18521"/>
          <a:stretch/>
        </p:blipFill>
        <p:spPr/>
      </p:pic>
      <p:sp>
        <p:nvSpPr>
          <p:cNvPr id="24" name="Footer 23">
            <a:extLst>
              <a:ext uri="{FF2B5EF4-FFF2-40B4-BE49-F238E27FC236}">
                <a16:creationId xmlns:a16="http://schemas.microsoft.com/office/drawing/2014/main" id="{D23F69FA-CA2C-42E7-BA75-FAFC7F0A0243}"/>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25" name="Text 24">
            <a:extLst>
              <a:ext uri="{FF2B5EF4-FFF2-40B4-BE49-F238E27FC236}">
                <a16:creationId xmlns:a16="http://schemas.microsoft.com/office/drawing/2014/main" id="{0D82FBDC-37B5-4E9D-BB60-E195F9ADD5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rawing 4" descr="Picture looks like as building, external, worth, Man&#10;&#10;">
            <a:extLst>
              <a:ext uri="{FF2B5EF4-FFF2-40B4-BE49-F238E27FC236}">
                <a16:creationId xmlns:a16="http://schemas.microsoft.com/office/drawing/2014/main" id="{6439AB83-6943-49DD-91C7-2175A984AA7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760" b="2760"/>
          <a:stretch>
            <a:fillRect/>
          </a:stretch>
        </p:blipFill>
        <p:spPr/>
      </p:pic>
      <p:sp>
        <p:nvSpPr>
          <p:cNvPr id="6" name="Footer 5">
            <a:extLst>
              <a:ext uri="{FF2B5EF4-FFF2-40B4-BE49-F238E27FC236}">
                <a16:creationId xmlns:a16="http://schemas.microsoft.com/office/drawing/2014/main" id="{6A3DBA08-6EF9-484F-83CF-1200713C9D2C}"/>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6772BC8A-727E-4C66-BA16-002137B8BAE6}"/>
              </a:ext>
            </a:extLst>
          </p:cNvPr>
          <p:cNvSpPr>
            <a:spLocks noGrp="1"/>
          </p:cNvSpPr>
          <p:nvPr>
            <p:ph type="body" sz="quarter" idx="15"/>
          </p:nvPr>
        </p:nvSpPr>
        <p:spPr/>
        <p:txBody>
          <a:bodyPr/>
          <a:lstStyle/>
          <a:p>
            <a:endParaRPr lang="en-US"/>
          </a:p>
        </p:txBody>
      </p:sp>
      <p:sp>
        <p:nvSpPr>
          <p:cNvPr id="60" name="Rectangle 59">
            <a:extLst>
              <a:ext uri="{FF2B5EF4-FFF2-40B4-BE49-F238E27FC236}">
                <a16:creationId xmlns:a16="http://schemas.microsoft.com/office/drawing/2014/main" id="{2454B846-6A65-4B9B-A72E-683129F8A10E}"/>
              </a:ext>
            </a:extLst>
          </p:cNvPr>
          <p:cNvSpPr/>
          <p:nvPr/>
        </p:nvSpPr>
        <p:spPr>
          <a:xfrm>
            <a:off x="-261256" y="3454400"/>
            <a:ext cx="5573486" cy="3643086"/>
          </a:xfrm>
          <a:prstGeom prst="rect">
            <a:avLst/>
          </a:prstGeom>
          <a:solidFill>
            <a:srgbClr val="a9a42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9" name="Group 48">
            <a:extLst>
              <a:ext uri="{FF2B5EF4-FFF2-40B4-BE49-F238E27FC236}">
                <a16:creationId xmlns:a16="http://schemas.microsoft.com/office/drawing/2014/main" id="{A5D3C09D-86C2-402B-93B4-EB1E75CD69F3}"/>
              </a:ext>
            </a:extLst>
          </p:cNvPr>
          <p:cNvGrpSpPr/>
          <p:nvPr/>
        </p:nvGrpSpPr>
        <p:grpSpPr>
          <a:xfrm>
            <a:off x="1518070" y="-266700"/>
            <a:ext cx="9149931" cy="7429500"/>
            <a:chOff x="1518070" y="-266700"/>
            <a:chExt cx="9149931" cy="7429500"/>
          </a:xfrm>
        </p:grpSpPr>
        <p:cxnSp>
          <p:nvCxnSpPr>
            <p:cNvPr id="50" name="Straight connective line 49">
              <a:extLst>
                <a:ext uri="{FF2B5EF4-FFF2-40B4-BE49-F238E27FC236}">
                  <a16:creationId xmlns:a16="http://schemas.microsoft.com/office/drawing/2014/main" id="{A4B2AA16-0A78-4006-B170-F3350D2F93B9}"/>
                </a:ext>
              </a:extLst>
            </p:cNvPr>
            <p:cNvCxnSpPr/>
            <p:nvPr/>
          </p:nvCxnSpPr>
          <p:spPr>
            <a:xfrm>
              <a:off x="151807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2A8BB5AB-199A-48EA-A6FF-0EC5D5C99A90}"/>
                </a:ext>
              </a:extLst>
            </p:cNvPr>
            <p:cNvCxnSpPr/>
            <p:nvPr/>
          </p:nvCxnSpPr>
          <p:spPr>
            <a:xfrm>
              <a:off x="3048417"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323068CD-DA53-42CB-BDAE-C29B14429F77}"/>
                </a:ext>
              </a:extLst>
            </p:cNvPr>
            <p:cNvCxnSpPr/>
            <p:nvPr/>
          </p:nvCxnSpPr>
          <p:spPr>
            <a:xfrm>
              <a:off x="4574538"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444A3273-83A9-481B-9B3C-216F00AAEB46}"/>
                </a:ext>
              </a:extLst>
            </p:cNvPr>
            <p:cNvCxnSpPr/>
            <p:nvPr/>
          </p:nvCxnSpPr>
          <p:spPr>
            <a:xfrm>
              <a:off x="6099380"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785C0654-1DE1-484C-9B48-DFF846ECD027}"/>
                </a:ext>
              </a:extLst>
            </p:cNvPr>
            <p:cNvCxnSpPr/>
            <p:nvPr/>
          </p:nvCxnSpPr>
          <p:spPr>
            <a:xfrm>
              <a:off x="7618306"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3C09BB62-EE7A-400F-B040-BDA51E10C6CA}"/>
                </a:ext>
              </a:extLst>
            </p:cNvPr>
            <p:cNvCxnSpPr/>
            <p:nvPr/>
          </p:nvCxnSpPr>
          <p:spPr>
            <a:xfrm>
              <a:off x="9143149"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BD37478E-5405-48C3-AE64-DB1137482E39}"/>
                </a:ext>
              </a:extLst>
            </p:cNvPr>
            <p:cNvCxnSpPr/>
            <p:nvPr/>
          </p:nvCxnSpPr>
          <p:spPr>
            <a:xfrm>
              <a:off x="10668001" y="-266700"/>
              <a:ext cx="0" cy="7429500"/>
            </a:xfrm>
            <a:prstGeom prst="line">
              <a:avLst/>
            </a:prstGeom>
            <a:ln w="19050">
              <a:solidFill>
                <a:srgbClr val="a9a42c">
                  <a:alpha val="10000"/>
                </a:srgbClr>
              </a:solidFill>
            </a:ln>
          </p:spPr>
          <p:style>
            <a:lnRef idx="1">
              <a:schemeClr val="accent1"/>
            </a:lnRef>
            <a:fillRef idx="0">
              <a:schemeClr val="accent1"/>
            </a:fillRef>
            <a:effectRef idx="0">
              <a:schemeClr val="accent1"/>
            </a:effectRef>
            <a:fontRef idx="minor">
              <a:schemeClr val="tx1"/>
            </a:fontRef>
          </p:style>
        </p:cxnSp>
      </p:grpSp>
      <p:sp>
        <p:nvSpPr>
          <p:cNvPr id="56" name="TextBox 12">
            <a:extLst>
              <a:ext uri="{FF2B5EF4-FFF2-40B4-BE49-F238E27FC236}">
                <a16:creationId xmlns:a16="http://schemas.microsoft.com/office/drawing/2014/main" id="{5BBCE58D-F97D-475F-9A98-68E313B214DF}"/>
              </a:ext>
            </a:extLst>
          </p:cNvPr>
          <p:cNvSpPr txBox="1"/>
          <p:nvPr/>
        </p:nvSpPr>
        <p:spPr>
          <a:xfrm>
            <a:off x="525363" y="129177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3544051D-59C6-4DE5-9B08-0B9D87F44F91}"/>
              </a:ext>
            </a:extLst>
          </p:cNvPr>
          <p:cNvSpPr txBox="1"/>
          <p:nvPr/>
        </p:nvSpPr>
        <p:spPr>
          <a:xfrm>
            <a:off x="587375" y="3837671"/>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a9a42c"/>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a9a42c"/>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0" name="Straight Connector 26">
            <a:extLst>
              <a:ext uri="{FF2B5EF4-FFF2-40B4-BE49-F238E27FC236}">
                <a16:creationId xmlns:a16="http://schemas.microsoft.com/office/drawing/2014/main" id="{5130B35C-E7C8-4985-82DB-B9EB92A20B1A}"/>
              </a:ext>
            </a:extLst>
          </p:cNvPr>
          <p:cNvCxnSpPr/>
          <p:nvPr/>
        </p:nvCxnSpPr>
        <p:spPr>
          <a:xfrm>
            <a:off x="587375" y="3693104"/>
            <a:ext cx="492523" cy="0"/>
          </a:xfrm>
          <a:prstGeom prst="line">
            <a:avLst/>
          </a:prstGeom>
          <a:ln w="50800">
            <a:solidFill>
              <a:srgbClr val="CACACA"/>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A06CC25-DE84-4E31-B320-2A31B09EDC13}"/>
              </a:ext>
            </a:extLst>
          </p:cNvPr>
          <p:cNvSpPr txBox="1"/>
          <p:nvPr/>
        </p:nvSpPr>
        <p:spPr>
          <a:xfrm>
            <a:off x="587375" y="5271257"/>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a9a42c"/>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a9a42c"/>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3" name="Straight Connector 26">
            <a:extLst>
              <a:ext uri="{FF2B5EF4-FFF2-40B4-BE49-F238E27FC236}">
                <a16:creationId xmlns:a16="http://schemas.microsoft.com/office/drawing/2014/main" id="{15E51793-C859-4D70-B6B7-3CFFFB66436B}"/>
              </a:ext>
            </a:extLst>
          </p:cNvPr>
          <p:cNvCxnSpPr/>
          <p:nvPr/>
        </p:nvCxnSpPr>
        <p:spPr>
          <a:xfrm>
            <a:off x="587375" y="5126690"/>
            <a:ext cx="492523" cy="0"/>
          </a:xfrm>
          <a:prstGeom prst="line">
            <a:avLst/>
          </a:prstGeom>
          <a:ln w="50800">
            <a:solidFill>
              <a:srgbClr val="CACACA"/>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2967BE0-CD33-4874-8CBC-AC86DAB6A119}"/>
              </a:ext>
            </a:extLst>
          </p:cNvPr>
          <p:cNvSpPr/>
          <p:nvPr/>
        </p:nvSpPr>
        <p:spPr>
          <a:xfrm>
            <a:off x="9572625" y="3454400"/>
            <a:ext cx="3628572" cy="3643086"/>
          </a:xfrm>
          <a:prstGeom prst="rect">
            <a:avLst/>
          </a:prstGeom>
          <a:solidFill>
            <a:srgbClr val="04040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Slide number 5">
            <a:extLst>
              <a:ext uri="{FF2B5EF4-FFF2-40B4-BE49-F238E27FC236}">
                <a16:creationId xmlns:a16="http://schemas.microsoft.com/office/drawing/2014/main" id="{D1F22563-A1C6-486F-8294-A89BE30EEEB5}"/>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040404"/>
                </a:solidFill>
                <a:latin typeface="Montserrat" panose="00000500000000000000" pitchFamily="2" charset="-52"/>
                <a:cs typeface="Poppins" panose="00000500000000000000" pitchFamily="2" charset="0"/>
              </a:rPr>
              <a:pPr/>
              <a:t>19</a:t>
            </a:fld>
            <a:endParaRPr lang="en-US" b="1" dirty="0">
              <a:solidFill>
                <a:srgbClr val="04040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57924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1" fill="hold" grpId="0" nodeType="withEffect">
                                  <p:stCondLst>
                                    <p:cond delay="275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8" fill="hold" nodeType="withEffect">
                                  <p:stCondLst>
                                    <p:cond delay="25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1" fill="hold" grpId="0" nodeType="withEffect">
                                  <p:stCondLst>
                                    <p:cond delay="27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a:extLst>
              <a:ext uri="{FF2B5EF4-FFF2-40B4-BE49-F238E27FC236}">
                <a16:creationId xmlns:a16="http://schemas.microsoft.com/office/drawing/2014/main" id="{897C33C8-062A-4607-B3BA-A85111BC82C1}"/>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363" b="11363"/>
          <a:stretch>
            <a:fillRect/>
          </a:stretch>
        </p:blipFill>
        <p:spPr>
          <a:xfrm>
            <a:off x="6096000" y="-28575"/>
            <a:ext cx="6096000" cy="6010275"/>
          </a:xfrm>
          <a:prstGeom prst="rect">
            <a:avLst/>
          </a:prstGeom>
        </p:spPr>
      </p:pic>
      <p:sp>
        <p:nvSpPr>
          <p:cNvPr id="53" name="Rectangle 52">
            <a:extLst>
              <a:ext uri="{FF2B5EF4-FFF2-40B4-BE49-F238E27FC236}">
                <a16:creationId xmlns:a16="http://schemas.microsoft.com/office/drawing/2014/main" id="{C11CB5F1-9E85-4932-AA3C-1CF3AB609925}"/>
              </a:ext>
            </a:extLst>
          </p:cNvPr>
          <p:cNvSpPr/>
          <p:nvPr/>
        </p:nvSpPr>
        <p:spPr>
          <a:xfrm>
            <a:off x="9146085" y="3800475"/>
            <a:ext cx="3057525" cy="3781425"/>
          </a:xfrm>
          <a:prstGeom prst="rect">
            <a:avLst/>
          </a:prstGeom>
          <a:solidFill>
            <a:srgbClr val="8C878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TextBox 12">
            <a:extLst>
              <a:ext uri="{FF2B5EF4-FFF2-40B4-BE49-F238E27FC236}">
                <a16:creationId xmlns:a16="http://schemas.microsoft.com/office/drawing/2014/main" id="{E519F710-20DD-458E-A780-A133EF82E3D0}"/>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040404"/>
                </a:solidFill>
                <a:latin typeface="Lato" panose="020F0502020204030203" pitchFamily="34" charset="0"/>
                <a:ea typeface="Lato" panose="020F0502020204030203" pitchFamily="34" charset="0"/>
                <a:cs typeface="Lato" panose="020F0502020204030203" pitchFamily="34" charset="0"/>
              </a:rPr>
              <a:t>01</a:t>
            </a:r>
          </a:p>
        </p:txBody>
      </p:sp>
      <p:sp>
        <p:nvSpPr>
          <p:cNvPr id="4" name="Footer 3">
            <a:extLst>
              <a:ext uri="{FF2B5EF4-FFF2-40B4-BE49-F238E27FC236}">
                <a16:creationId xmlns:a16="http://schemas.microsoft.com/office/drawing/2014/main" id="{588B0EF4-D25C-4446-8FF5-AEA86BB20975}"/>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99BC8174-885F-4806-A198-A762BC536D2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587375" y="3563230"/>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3174432"/>
            <a:ext cx="3203575" cy="208134"/>
          </a:xfrm>
          <a:prstGeom prst="rect">
            <a:avLst/>
          </a:prstGeom>
          <a:noFill/>
        </p:spPr>
        <p:txBody>
          <a:bodyPr wrap="square" lIns="0" tIns="0" rIns="0" bIns="0" rtlCol="0">
            <a:spAutoFit/>
          </a:bodyPr>
          <a:lstStyle/>
          <a:p>
            <a:pPr>
              <a:lnSpc>
                <a:spcPct val="120000"/>
              </a:lnSpc>
            </a:pPr>
            <a:r>
              <a:rPr lang="en-US" sz="1200" dirty="0">
                <a:solidFill>
                  <a:srgbClr val="040404"/>
                </a:solidFill>
                <a:latin typeface="Poppins" panose="00000500000000000000" pitchFamily="2" charset="0"/>
                <a:cs typeface="Poppins" panose="00000500000000000000" pitchFamily="2" charset="0"/>
              </a:rPr>
              <a:t>Lorem ipsum dolor sit </a:t>
            </a:r>
            <a:r>
              <a:rPr lang="en-US" sz="1200" dirty="0" err="1">
                <a:solidFill>
                  <a:srgbClr val="040404"/>
                </a:solidFill>
                <a:latin typeface="Poppins" panose="00000500000000000000" pitchFamily="2" charset="0"/>
                <a:cs typeface="Poppins" panose="00000500000000000000" pitchFamily="2" charset="0"/>
              </a:rPr>
              <a:t>amet</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3174432"/>
            <a:ext cx="468535" cy="208134"/>
          </a:xfrm>
          <a:prstGeom prst="rect">
            <a:avLst/>
          </a:prstGeom>
          <a:noFill/>
        </p:spPr>
        <p:txBody>
          <a:bodyPr wrap="square" lIns="0" tIns="0" rIns="0" bIns="0" rtlCol="0">
            <a:spAutoFit/>
          </a:bodyPr>
          <a:lstStyle/>
          <a:p>
            <a:pPr>
              <a:lnSpc>
                <a:spcPct val="120000"/>
              </a:lnSpc>
            </a:pPr>
            <a:r>
              <a:rPr lang="en-US" sz="1200" dirty="0">
                <a:solidFill>
                  <a:srgbClr val="CACACA"/>
                </a:solidFill>
                <a:latin typeface="Poppins" panose="00000500000000000000" pitchFamily="2" charset="0"/>
                <a:cs typeface="Poppins" panose="00000500000000000000" pitchFamily="2" charset="0"/>
              </a:rPr>
              <a:t>01.</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5260009"/>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925281"/>
            <a:ext cx="3203575" cy="208134"/>
          </a:xfrm>
          <a:prstGeom prst="rect">
            <a:avLst/>
          </a:prstGeom>
          <a:noFill/>
        </p:spPr>
        <p:txBody>
          <a:bodyPr wrap="square" lIns="0" tIns="0" rIns="0" bIns="0" rtlCol="0">
            <a:spAutoFit/>
          </a:bodyPr>
          <a:lstStyle/>
          <a:p>
            <a:pPr>
              <a:lnSpc>
                <a:spcPct val="120000"/>
              </a:lnSpc>
            </a:pPr>
            <a:r>
              <a:rPr lang="en-US" sz="1200" dirty="0">
                <a:solidFill>
                  <a:srgbClr val="040404"/>
                </a:solidFill>
                <a:latin typeface="Poppins" panose="00000500000000000000" pitchFamily="2" charset="0"/>
                <a:cs typeface="Poppins" panose="00000500000000000000" pitchFamily="2" charset="0"/>
              </a:rPr>
              <a:t>Lorem ipsum dolor sit </a:t>
            </a:r>
            <a:r>
              <a:rPr lang="en-US" sz="1200" dirty="0" err="1">
                <a:solidFill>
                  <a:srgbClr val="040404"/>
                </a:solidFill>
                <a:latin typeface="Poppins" panose="00000500000000000000" pitchFamily="2" charset="0"/>
                <a:cs typeface="Poppins" panose="00000500000000000000" pitchFamily="2" charset="0"/>
              </a:rPr>
              <a:t>amet</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925281"/>
            <a:ext cx="468535" cy="208134"/>
          </a:xfrm>
          <a:prstGeom prst="rect">
            <a:avLst/>
          </a:prstGeom>
          <a:noFill/>
        </p:spPr>
        <p:txBody>
          <a:bodyPr wrap="square" lIns="0" tIns="0" rIns="0" bIns="0" rtlCol="0">
            <a:spAutoFit/>
          </a:bodyPr>
          <a:lstStyle/>
          <a:p>
            <a:pPr>
              <a:lnSpc>
                <a:spcPct val="120000"/>
              </a:lnSpc>
            </a:pPr>
            <a:r>
              <a:rPr lang="en-US" sz="1200" dirty="0">
                <a:solidFill>
                  <a:srgbClr val="CACACA"/>
                </a:solidFill>
                <a:latin typeface="Poppins" panose="00000500000000000000" pitchFamily="2" charset="0"/>
                <a:cs typeface="Poppins" panose="00000500000000000000" pitchFamily="2" charset="0"/>
              </a:rPr>
              <a:t>04.</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3563230"/>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3170446"/>
            <a:ext cx="2519363" cy="212120"/>
          </a:xfrm>
          <a:prstGeom prst="rect">
            <a:avLst/>
          </a:prstGeom>
          <a:noFill/>
        </p:spPr>
        <p:txBody>
          <a:bodyPr wrap="square" lIns="0" tIns="0" rIns="0" bIns="0" rtlCol="0">
            <a:spAutoFit/>
          </a:bodyPr>
          <a:lstStyle/>
          <a:p>
            <a:pPr>
              <a:lnSpc>
                <a:spcPct val="120000"/>
              </a:lnSpc>
            </a:pPr>
            <a:r>
              <a:rPr lang="en-US" sz="1200" dirty="0">
                <a:solidFill>
                  <a:srgbClr val="040404"/>
                </a:solidFill>
                <a:latin typeface="Poppins" panose="00000500000000000000" pitchFamily="2" charset="0"/>
                <a:cs typeface="Poppins" panose="00000500000000000000" pitchFamily="2" charset="0"/>
              </a:rPr>
              <a:t>Lorem ipsum dolor sit </a:t>
            </a:r>
            <a:r>
              <a:rPr lang="en-US" sz="1200" dirty="0" err="1">
                <a:solidFill>
                  <a:srgbClr val="040404"/>
                </a:solidFill>
                <a:latin typeface="Poppins" panose="00000500000000000000" pitchFamily="2" charset="0"/>
                <a:cs typeface="Poppins" panose="00000500000000000000" pitchFamily="2" charset="0"/>
              </a:rPr>
              <a:t>amet</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3174432"/>
            <a:ext cx="468535" cy="208134"/>
          </a:xfrm>
          <a:prstGeom prst="rect">
            <a:avLst/>
          </a:prstGeom>
          <a:noFill/>
        </p:spPr>
        <p:txBody>
          <a:bodyPr wrap="square" lIns="0" tIns="0" rIns="0" bIns="0" rtlCol="0">
            <a:spAutoFit/>
          </a:bodyPr>
          <a:lstStyle/>
          <a:p>
            <a:pPr>
              <a:lnSpc>
                <a:spcPct val="120000"/>
              </a:lnSpc>
            </a:pPr>
            <a:r>
              <a:rPr lang="en-US" sz="1200" dirty="0">
                <a:solidFill>
                  <a:srgbClr val="CACACA"/>
                </a:solidFill>
                <a:latin typeface="Poppins" panose="00000500000000000000" pitchFamily="2" charset="0"/>
                <a:cs typeface="Poppins" panose="00000500000000000000" pitchFamily="2" charset="0"/>
              </a:rPr>
              <a:t>02.</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5260009"/>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925281"/>
            <a:ext cx="2519363" cy="212120"/>
          </a:xfrm>
          <a:prstGeom prst="rect">
            <a:avLst/>
          </a:prstGeom>
          <a:noFill/>
        </p:spPr>
        <p:txBody>
          <a:bodyPr wrap="square" lIns="0" tIns="0" rIns="0" bIns="0" rtlCol="0">
            <a:spAutoFit/>
          </a:bodyPr>
          <a:lstStyle/>
          <a:p>
            <a:pPr>
              <a:lnSpc>
                <a:spcPct val="120000"/>
              </a:lnSpc>
            </a:pPr>
            <a:r>
              <a:rPr lang="en-US" sz="1200" dirty="0">
                <a:solidFill>
                  <a:srgbClr val="040404"/>
                </a:solidFill>
                <a:latin typeface="Poppins" panose="00000500000000000000" pitchFamily="2" charset="0"/>
                <a:cs typeface="Poppins" panose="00000500000000000000" pitchFamily="2" charset="0"/>
              </a:rPr>
              <a:t>Lorem ipsum dolor sit </a:t>
            </a:r>
            <a:r>
              <a:rPr lang="en-US" sz="1200" dirty="0" err="1">
                <a:solidFill>
                  <a:srgbClr val="040404"/>
                </a:solidFill>
                <a:latin typeface="Poppins" panose="00000500000000000000" pitchFamily="2" charset="0"/>
                <a:cs typeface="Poppins" panose="00000500000000000000" pitchFamily="2" charset="0"/>
              </a:rPr>
              <a:t>amet</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925281"/>
            <a:ext cx="468535" cy="208134"/>
          </a:xfrm>
          <a:prstGeom prst="rect">
            <a:avLst/>
          </a:prstGeom>
          <a:noFill/>
        </p:spPr>
        <p:txBody>
          <a:bodyPr wrap="square" lIns="0" tIns="0" rIns="0" bIns="0" rtlCol="0">
            <a:spAutoFit/>
          </a:bodyPr>
          <a:lstStyle/>
          <a:p>
            <a:pPr>
              <a:lnSpc>
                <a:spcPct val="120000"/>
              </a:lnSpc>
            </a:pPr>
            <a:r>
              <a:rPr lang="en-US" sz="1200" dirty="0">
                <a:solidFill>
                  <a:srgbClr val="CACACA"/>
                </a:solidFill>
                <a:latin typeface="Poppins" panose="00000500000000000000" pitchFamily="2" charset="0"/>
                <a:cs typeface="Poppins" panose="00000500000000000000" pitchFamily="2" charset="0"/>
              </a:rPr>
              <a:t>05.</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3563230"/>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3174432"/>
            <a:ext cx="2519362" cy="208134"/>
          </a:xfrm>
          <a:prstGeom prst="rect">
            <a:avLst/>
          </a:prstGeom>
          <a:noFill/>
        </p:spPr>
        <p:txBody>
          <a:bodyPr wrap="square" lIns="0" tIns="0" rIns="0" bIns="0" rtlCol="0">
            <a:spAutoFit/>
          </a:bodyPr>
          <a:lstStyle/>
          <a:p>
            <a:pPr>
              <a:lnSpc>
                <a:spcPct val="120000"/>
              </a:lnSpc>
            </a:pPr>
            <a:r>
              <a:rPr lang="en-US" sz="1200" dirty="0">
                <a:solidFill>
                  <a:srgbClr val="040404"/>
                </a:solidFill>
                <a:latin typeface="Poppins" panose="00000500000000000000" pitchFamily="2" charset="0"/>
                <a:cs typeface="Poppins" panose="00000500000000000000" pitchFamily="2" charset="0"/>
              </a:rPr>
              <a:t>Lorem ipsum dolor sit </a:t>
            </a:r>
            <a:r>
              <a:rPr lang="en-US" sz="1200" dirty="0" err="1">
                <a:solidFill>
                  <a:srgbClr val="040404"/>
                </a:solidFill>
                <a:latin typeface="Poppins" panose="00000500000000000000" pitchFamily="2" charset="0"/>
                <a:cs typeface="Poppins" panose="00000500000000000000" pitchFamily="2" charset="0"/>
              </a:rPr>
              <a:t>amet</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3174432"/>
            <a:ext cx="468535" cy="208134"/>
          </a:xfrm>
          <a:prstGeom prst="rect">
            <a:avLst/>
          </a:prstGeom>
          <a:noFill/>
        </p:spPr>
        <p:txBody>
          <a:bodyPr wrap="square" lIns="0" tIns="0" rIns="0" bIns="0" rtlCol="0">
            <a:spAutoFit/>
          </a:bodyPr>
          <a:lstStyle/>
          <a:p>
            <a:pPr>
              <a:lnSpc>
                <a:spcPct val="120000"/>
              </a:lnSpc>
            </a:pPr>
            <a:r>
              <a:rPr lang="en-US" sz="1200" dirty="0">
                <a:solidFill>
                  <a:srgbClr val="CACACA"/>
                </a:solidFill>
                <a:latin typeface="Poppins" panose="00000500000000000000" pitchFamily="2" charset="0"/>
                <a:cs typeface="Poppins" panose="00000500000000000000" pitchFamily="2" charset="0"/>
              </a:rPr>
              <a:t>03.</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5260009"/>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925281"/>
            <a:ext cx="2519362" cy="212120"/>
          </a:xfrm>
          <a:prstGeom prst="rect">
            <a:avLst/>
          </a:prstGeom>
          <a:noFill/>
        </p:spPr>
        <p:txBody>
          <a:bodyPr wrap="square" lIns="0" tIns="0" rIns="0" bIns="0" rtlCol="0">
            <a:spAutoFit/>
          </a:bodyPr>
          <a:lstStyle/>
          <a:p>
            <a:pPr>
              <a:lnSpc>
                <a:spcPct val="120000"/>
              </a:lnSpc>
            </a:pPr>
            <a:r>
              <a:rPr lang="en-US" sz="1200" dirty="0">
                <a:solidFill>
                  <a:srgbClr val="040404"/>
                </a:solidFill>
                <a:latin typeface="Poppins" panose="00000500000000000000" pitchFamily="2" charset="0"/>
                <a:cs typeface="Poppins" panose="00000500000000000000" pitchFamily="2" charset="0"/>
              </a:rPr>
              <a:t>Lorem ipsum dolor sit </a:t>
            </a:r>
            <a:r>
              <a:rPr lang="en-US" sz="1200" dirty="0" err="1">
                <a:solidFill>
                  <a:srgbClr val="040404"/>
                </a:solidFill>
                <a:latin typeface="Poppins" panose="00000500000000000000" pitchFamily="2" charset="0"/>
                <a:cs typeface="Poppins" panose="00000500000000000000" pitchFamily="2" charset="0"/>
              </a:rPr>
              <a:t>amet</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925281"/>
            <a:ext cx="468535" cy="208134"/>
          </a:xfrm>
          <a:prstGeom prst="rect">
            <a:avLst/>
          </a:prstGeom>
          <a:noFill/>
        </p:spPr>
        <p:txBody>
          <a:bodyPr wrap="square" lIns="0" tIns="0" rIns="0" bIns="0" rtlCol="0">
            <a:spAutoFit/>
          </a:bodyPr>
          <a:lstStyle/>
          <a:p>
            <a:pPr>
              <a:lnSpc>
                <a:spcPct val="120000"/>
              </a:lnSpc>
            </a:pPr>
            <a:r>
              <a:rPr lang="en-US" sz="1200" dirty="0">
                <a:solidFill>
                  <a:srgbClr val="CACACA"/>
                </a:solidFill>
                <a:latin typeface="Poppins" panose="00000500000000000000" pitchFamily="2" charset="0"/>
                <a:cs typeface="Poppins" panose="00000500000000000000" pitchFamily="2" charset="0"/>
              </a:rPr>
              <a:t>06.</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30" name="TextBox 12">
            <a:extLst>
              <a:ext uri="{FF2B5EF4-FFF2-40B4-BE49-F238E27FC236}">
                <a16:creationId xmlns:a16="http://schemas.microsoft.com/office/drawing/2014/main" id="{BAF51515-8549-4D40-A656-EE7D7942D106}"/>
              </a:ext>
            </a:extLst>
          </p:cNvPr>
          <p:cNvSpPr txBox="1"/>
          <p:nvPr/>
        </p:nvSpPr>
        <p:spPr>
          <a:xfrm>
            <a:off x="467307" y="1340982"/>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22" name="Footer 21">
            <a:extLst>
              <a:ext uri="{FF2B5EF4-FFF2-40B4-BE49-F238E27FC236}">
                <a16:creationId xmlns:a16="http://schemas.microsoft.com/office/drawing/2014/main" id="{429CD53B-3FF2-4EC9-A646-1CF635DD3B8F}"/>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23" name="Text 22">
            <a:extLst>
              <a:ext uri="{FF2B5EF4-FFF2-40B4-BE49-F238E27FC236}">
                <a16:creationId xmlns:a16="http://schemas.microsoft.com/office/drawing/2014/main" id="{4CEEF428-EA2A-4BD4-9746-D4CDBABD9113}"/>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C5D46AA-F15F-4373-AEC1-DA81D5B869A7}"/>
              </a:ext>
            </a:extLst>
          </p:cNvPr>
          <p:cNvSpPr/>
          <p:nvPr/>
        </p:nvSpPr>
        <p:spPr>
          <a:xfrm>
            <a:off x="9144000" y="-290287"/>
            <a:ext cx="3316224" cy="7959055"/>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6" name="Drawing 35" descr="Picture looks like as green, sits, flower, lays down&#10;&#10;">
            <a:extLst>
              <a:ext uri="{FF2B5EF4-FFF2-40B4-BE49-F238E27FC236}">
                <a16:creationId xmlns:a16="http://schemas.microsoft.com/office/drawing/2014/main" id="{E11529CD-B033-438C-8925-0B0AA079F2CB}"/>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3177" b="23177"/>
          <a:stretch>
            <a:fillRect/>
          </a:stretch>
        </p:blipFill>
        <p:spPr>
          <a:xfrm>
            <a:off x="6096000" y="-28700"/>
            <a:ext cx="6096000" cy="2452586"/>
          </a:xfrm>
          <a:prstGeom prst="rect">
            <a:avLst/>
          </a:prstGeom>
        </p:spPr>
      </p:pic>
      <p:grpSp>
        <p:nvGrpSpPr>
          <p:cNvPr id="62" name="Group 61">
            <a:extLst>
              <a:ext uri="{FF2B5EF4-FFF2-40B4-BE49-F238E27FC236}">
                <a16:creationId xmlns:a16="http://schemas.microsoft.com/office/drawing/2014/main" id="{8FBE9D9A-774A-42D2-9E3D-0A2D6E55311B}"/>
              </a:ext>
            </a:extLst>
          </p:cNvPr>
          <p:cNvGrpSpPr/>
          <p:nvPr/>
        </p:nvGrpSpPr>
        <p:grpSpPr>
          <a:xfrm>
            <a:off x="1518070" y="-266700"/>
            <a:ext cx="9149931" cy="7429500"/>
            <a:chOff x="1518070" y="-266700"/>
            <a:chExt cx="9149931" cy="7429500"/>
          </a:xfrm>
        </p:grpSpPr>
        <p:cxnSp>
          <p:nvCxnSpPr>
            <p:cNvPr id="63" name="Straight connective line 62">
              <a:extLst>
                <a:ext uri="{FF2B5EF4-FFF2-40B4-BE49-F238E27FC236}">
                  <a16:creationId xmlns:a16="http://schemas.microsoft.com/office/drawing/2014/main" id="{6F7CAA86-75AC-4267-920C-8D56EAA616C3}"/>
                </a:ext>
              </a:extLst>
            </p:cNvPr>
            <p:cNvCxnSpPr/>
            <p:nvPr/>
          </p:nvCxnSpPr>
          <p:spPr>
            <a:xfrm>
              <a:off x="151807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7BC5C830-CAA4-4EFC-9CDD-1262E575FDA3}"/>
                </a:ext>
              </a:extLst>
            </p:cNvPr>
            <p:cNvCxnSpPr/>
            <p:nvPr/>
          </p:nvCxnSpPr>
          <p:spPr>
            <a:xfrm>
              <a:off x="3048417"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85069E2C-1E4D-4870-9D4D-EF1A64F3E54D}"/>
                </a:ext>
              </a:extLst>
            </p:cNvPr>
            <p:cNvCxnSpPr/>
            <p:nvPr/>
          </p:nvCxnSpPr>
          <p:spPr>
            <a:xfrm>
              <a:off x="4574538"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F4F7EBA-A050-4299-A49D-AC94F4FC6565}"/>
                </a:ext>
              </a:extLst>
            </p:cNvPr>
            <p:cNvCxnSpPr/>
            <p:nvPr/>
          </p:nvCxnSpPr>
          <p:spPr>
            <a:xfrm>
              <a:off x="6099380"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49D7FCB4-6CE5-41DD-9BE9-3456D51AF264}"/>
                </a:ext>
              </a:extLst>
            </p:cNvPr>
            <p:cNvCxnSpPr/>
            <p:nvPr/>
          </p:nvCxnSpPr>
          <p:spPr>
            <a:xfrm>
              <a:off x="7618306"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16ACC2E-616A-425C-A713-5E8C46F1C931}"/>
                </a:ext>
              </a:extLst>
            </p:cNvPr>
            <p:cNvCxnSpPr/>
            <p:nvPr/>
          </p:nvCxnSpPr>
          <p:spPr>
            <a:xfrm>
              <a:off x="9143149"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E2CFC3AD-23D9-4689-88D7-861613766D05}"/>
                </a:ext>
              </a:extLst>
            </p:cNvPr>
            <p:cNvCxnSpPr/>
            <p:nvPr/>
          </p:nvCxnSpPr>
          <p:spPr>
            <a:xfrm>
              <a:off x="10668001" y="-266700"/>
              <a:ext cx="0" cy="7429500"/>
            </a:xfrm>
            <a:prstGeom prst="line">
              <a:avLst/>
            </a:prstGeom>
            <a:ln w="19050">
              <a:solidFill>
                <a:srgbClr val="8C8787">
                  <a:alpha val="10000"/>
                </a:srgbClr>
              </a:solidFill>
            </a:ln>
          </p:spPr>
          <p:style>
            <a:lnRef idx="1">
              <a:schemeClr val="accent1"/>
            </a:lnRef>
            <a:fillRef idx="0">
              <a:schemeClr val="accent1"/>
            </a:fillRef>
            <a:effectRef idx="0">
              <a:schemeClr val="accent1"/>
            </a:effectRef>
            <a:fontRef idx="minor">
              <a:schemeClr val="tx1"/>
            </a:fontRef>
          </p:style>
        </p:cxnSp>
      </p:grpSp>
      <p:sp>
        <p:nvSpPr>
          <p:cNvPr id="9" name="TextBox 12">
            <a:extLst>
              <a:ext uri="{FF2B5EF4-FFF2-40B4-BE49-F238E27FC236}">
                <a16:creationId xmlns:a16="http://schemas.microsoft.com/office/drawing/2014/main" id="{993F4DAE-59E3-4D25-BB6E-E6113F3EA96A}"/>
              </a:ext>
            </a:extLst>
          </p:cNvPr>
          <p:cNvSpPr txBox="1"/>
          <p:nvPr/>
        </p:nvSpPr>
        <p:spPr>
          <a:xfrm>
            <a:off x="481822" y="11853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EC8ED21E-2687-456C-B7C8-20679800FEE6}"/>
              </a:ext>
            </a:extLst>
          </p:cNvPr>
          <p:cNvSpPr txBox="1"/>
          <p:nvPr/>
        </p:nvSpPr>
        <p:spPr>
          <a:xfrm>
            <a:off x="593596" y="5583206"/>
            <a:ext cx="4170491"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902740" y="5296008"/>
            <a:ext cx="3203575" cy="208134"/>
          </a:xfrm>
          <a:prstGeom prst="rect">
            <a:avLst/>
          </a:prstGeom>
          <a:noFill/>
        </p:spPr>
        <p:txBody>
          <a:bodyPr wrap="square" lIns="0" tIns="0" rIns="0" bIns="0" rtlCol="0">
            <a:spAutoFit/>
          </a:bodyPr>
          <a:lstStyle/>
          <a:p>
            <a:pPr>
              <a:lnSpc>
                <a:spcPct val="120000"/>
              </a:lnSpc>
            </a:pPr>
            <a:r>
              <a:rPr lang="en-US" sz="1200" dirty="0">
                <a:solidFill>
                  <a:srgbClr val="040404"/>
                </a:solidFill>
                <a:latin typeface="Poppins" panose="00000500000000000000" pitchFamily="2" charset="0"/>
                <a:cs typeface="Poppins" panose="00000500000000000000" pitchFamily="2" charset="0"/>
              </a:rPr>
              <a:t>Lorem ipsum dolor sit </a:t>
            </a:r>
            <a:r>
              <a:rPr lang="en-US" sz="1200" dirty="0" err="1">
                <a:solidFill>
                  <a:srgbClr val="040404"/>
                </a:solidFill>
                <a:latin typeface="Poppins" panose="00000500000000000000" pitchFamily="2" charset="0"/>
                <a:cs typeface="Poppins" panose="00000500000000000000" pitchFamily="2" charset="0"/>
              </a:rPr>
              <a:t>amet</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599034" y="5296008"/>
            <a:ext cx="468535" cy="208134"/>
          </a:xfrm>
          <a:prstGeom prst="rect">
            <a:avLst/>
          </a:prstGeom>
          <a:noFill/>
        </p:spPr>
        <p:txBody>
          <a:bodyPr wrap="square" lIns="0" tIns="0" rIns="0" bIns="0" rtlCol="0">
            <a:spAutoFit/>
          </a:bodyPr>
          <a:lstStyle/>
          <a:p>
            <a:pPr>
              <a:lnSpc>
                <a:spcPct val="120000"/>
              </a:lnSpc>
            </a:pPr>
            <a:r>
              <a:rPr lang="en-US" sz="1200" dirty="0">
                <a:solidFill>
                  <a:srgbClr val="CACACA"/>
                </a:solidFill>
                <a:latin typeface="Poppins" panose="00000500000000000000" pitchFamily="2" charset="0"/>
                <a:cs typeface="Poppins" panose="00000500000000000000" pitchFamily="2" charset="0"/>
              </a:rPr>
              <a:t>01.</a:t>
            </a:r>
            <a:endParaRPr lang="en-US" sz="1200" dirty="0">
              <a:solidFill>
                <a:srgbClr val="CACACA"/>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102484" y="5583206"/>
            <a:ext cx="4565515"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411628" y="5296008"/>
            <a:ext cx="3203575" cy="208134"/>
          </a:xfrm>
          <a:prstGeom prst="rect">
            <a:avLst/>
          </a:prstGeom>
          <a:noFill/>
        </p:spPr>
        <p:txBody>
          <a:bodyPr wrap="square" lIns="0" tIns="0" rIns="0" bIns="0" rtlCol="0">
            <a:spAutoFit/>
          </a:bodyPr>
          <a:lstStyle/>
          <a:p>
            <a:pPr>
              <a:lnSpc>
                <a:spcPct val="120000"/>
              </a:lnSpc>
            </a:pPr>
            <a:r>
              <a:rPr lang="en-US" sz="1200" dirty="0">
                <a:solidFill>
                  <a:srgbClr val="040404"/>
                </a:solidFill>
                <a:latin typeface="Poppins" panose="00000500000000000000" pitchFamily="2" charset="0"/>
                <a:cs typeface="Poppins" panose="00000500000000000000" pitchFamily="2" charset="0"/>
              </a:rPr>
              <a:t>Lorem ipsum dolor sit </a:t>
            </a:r>
            <a:r>
              <a:rPr lang="en-US" sz="1200" dirty="0" err="1">
                <a:solidFill>
                  <a:srgbClr val="040404"/>
                </a:solidFill>
                <a:latin typeface="Poppins" panose="00000500000000000000" pitchFamily="2" charset="0"/>
                <a:cs typeface="Poppins" panose="00000500000000000000" pitchFamily="2" charset="0"/>
              </a:rPr>
              <a:t>amet</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107922" y="5296008"/>
            <a:ext cx="468535" cy="208134"/>
          </a:xfrm>
          <a:prstGeom prst="rect">
            <a:avLst/>
          </a:prstGeom>
          <a:noFill/>
        </p:spPr>
        <p:txBody>
          <a:bodyPr wrap="square" lIns="0" tIns="0" rIns="0" bIns="0" rtlCol="0">
            <a:spAutoFit/>
          </a:bodyPr>
          <a:lstStyle/>
          <a:p>
            <a:pPr>
              <a:lnSpc>
                <a:spcPct val="120000"/>
              </a:lnSpc>
            </a:pPr>
            <a:r>
              <a:rPr lang="en-US" sz="1200" dirty="0">
                <a:solidFill>
                  <a:srgbClr val="CACACA"/>
                </a:solidFill>
                <a:latin typeface="Poppins" panose="00000500000000000000" pitchFamily="2" charset="0"/>
                <a:cs typeface="Poppins" panose="00000500000000000000" pitchFamily="2" charset="0"/>
              </a:rPr>
              <a:t>02.</a:t>
            </a:r>
            <a:endParaRPr lang="en-US" sz="1200" dirty="0">
              <a:solidFill>
                <a:srgbClr val="CACACA"/>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6583" y="3190548"/>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80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70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40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100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80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30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AA</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AB</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AD</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AF</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AE</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AC</a:t>
              </a:r>
              <a:endParaRPr lang="en-US" sz="1200" dirty="0">
                <a:solidFill>
                  <a:srgbClr val="040404"/>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6204137" y="2822618"/>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40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AA</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AB</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AD</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AF</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AE</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AC</a:t>
              </a:r>
              <a:endParaRPr lang="en-US" sz="1200" dirty="0">
                <a:solidFill>
                  <a:srgbClr val="040404"/>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CACACA"/>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100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9</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5</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8</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7</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6</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grpSp>
      <p:sp>
        <p:nvSpPr>
          <p:cNvPr id="59" name="Rectangle 36">
            <a:extLst>
              <a:ext uri="{FF2B5EF4-FFF2-40B4-BE49-F238E27FC236}">
                <a16:creationId xmlns:a16="http://schemas.microsoft.com/office/drawing/2014/main" id="{A65EEED7-7951-402B-9562-21270F882B78}"/>
              </a:ext>
            </a:extLst>
          </p:cNvPr>
          <p:cNvSpPr/>
          <p:nvPr/>
        </p:nvSpPr>
        <p:spPr>
          <a:xfrm>
            <a:off x="9572625" y="441325"/>
            <a:ext cx="2032000" cy="46953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a9a42c"/>
                </a:solidFill>
                <a:latin typeface="Poppins" panose="00000500000000000000" pitchFamily="2" charset="0"/>
                <a:cs typeface="Poppins" panose="00000500000000000000" pitchFamily="2" charset="0"/>
              </a:rPr>
              <a:t>www.yoursite.com</a:t>
            </a:r>
            <a:endParaRPr lang="en-US" sz="1400" dirty="0">
              <a:solidFill>
                <a:srgbClr val="a9a42c"/>
              </a:solidFill>
              <a:latin typeface="Montserrat" panose="00000500000000000000" pitchFamily="2" charset="-52"/>
              <a:cs typeface="Poppins" panose="00000500000000000000" pitchFamily="2" charset="0"/>
            </a:endParaRPr>
          </a:p>
        </p:txBody>
      </p:sp>
      <p:sp>
        <p:nvSpPr>
          <p:cNvPr id="18" name="Text 17">
            <a:extLst>
              <a:ext uri="{FF2B5EF4-FFF2-40B4-BE49-F238E27FC236}">
                <a16:creationId xmlns:a16="http://schemas.microsoft.com/office/drawing/2014/main" id="{6B55B4D7-570C-4EC0-B442-9DA496C86D14}"/>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40D39EA-57A6-4D42-AC56-BE0727198334}"/>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94DAC05A-A50B-4F95-933E-030F52670460}"/>
              </a:ext>
            </a:extLst>
          </p:cNvPr>
          <p:cNvSpPr>
            <a:spLocks/>
          </p:cNvSpPr>
          <p:nvPr userDrawn="1"/>
        </p:nvSpPr>
        <p:spPr bwMode="auto">
          <a:xfrm>
            <a:off x="10312437" y="2221134"/>
            <a:ext cx="18679" cy="62055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FC47CD37-686C-4476-8AFF-80FE818102F1}"/>
              </a:ext>
            </a:extLst>
          </p:cNvPr>
          <p:cNvGrpSpPr/>
          <p:nvPr/>
        </p:nvGrpSpPr>
        <p:grpSpPr>
          <a:xfrm>
            <a:off x="7691173" y="977249"/>
            <a:ext cx="2625415" cy="5375353"/>
            <a:chOff x="7691173" y="977249"/>
            <a:chExt cx="2625415" cy="5375353"/>
          </a:xfrm>
        </p:grpSpPr>
        <p:sp>
          <p:nvSpPr>
            <p:cNvPr id="23" name="Freeform 13">
              <a:extLst>
                <a:ext uri="{FF2B5EF4-FFF2-40B4-BE49-F238E27FC236}">
                  <a16:creationId xmlns:a16="http://schemas.microsoft.com/office/drawing/2014/main" id="{5863DCC2-FBAC-4385-8750-E78EE9255751}"/>
                </a:ext>
              </a:extLst>
            </p:cNvPr>
            <p:cNvSpPr>
              <a:spLocks/>
            </p:cNvSpPr>
            <p:nvPr userDrawn="1"/>
          </p:nvSpPr>
          <p:spPr bwMode="auto">
            <a:xfrm>
              <a:off x="7691173" y="1704354"/>
              <a:ext cx="22830" cy="203392"/>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05CE8167-1AA0-462F-BE02-B37A007C69ED}"/>
                </a:ext>
              </a:extLst>
            </p:cNvPr>
            <p:cNvSpPr>
              <a:spLocks/>
            </p:cNvSpPr>
            <p:nvPr userDrawn="1"/>
          </p:nvSpPr>
          <p:spPr bwMode="auto">
            <a:xfrm>
              <a:off x="7691173" y="2096609"/>
              <a:ext cx="22830" cy="377728"/>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AF054C6C-A94C-4E9C-8E8E-F1EE610677A1}"/>
                </a:ext>
              </a:extLst>
            </p:cNvPr>
            <p:cNvSpPr>
              <a:spLocks/>
            </p:cNvSpPr>
            <p:nvPr userDrawn="1"/>
          </p:nvSpPr>
          <p:spPr bwMode="auto">
            <a:xfrm>
              <a:off x="7691173" y="2584335"/>
              <a:ext cx="22830" cy="383954"/>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333BA73B-6478-4F9D-9A02-A8F3B38E69D6}"/>
                </a:ext>
              </a:extLst>
            </p:cNvPr>
            <p:cNvSpPr>
              <a:spLocks/>
            </p:cNvSpPr>
            <p:nvPr userDrawn="1"/>
          </p:nvSpPr>
          <p:spPr bwMode="auto">
            <a:xfrm>
              <a:off x="7705702" y="977249"/>
              <a:ext cx="2610886" cy="5375353"/>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Freeform 11">
            <a:extLst>
              <a:ext uri="{FF2B5EF4-FFF2-40B4-BE49-F238E27FC236}">
                <a16:creationId xmlns:a16="http://schemas.microsoft.com/office/drawing/2014/main" id="{879B1B35-3DB6-4E07-95FD-2267AF73745B}"/>
              </a:ext>
            </a:extLst>
          </p:cNvPr>
          <p:cNvSpPr>
            <a:spLocks/>
          </p:cNvSpPr>
          <p:nvPr userDrawn="1"/>
        </p:nvSpPr>
        <p:spPr bwMode="auto">
          <a:xfrm>
            <a:off x="7813622" y="1098330"/>
            <a:ext cx="2395041" cy="5136680"/>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8C8787"/>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BED75DB6-963E-4E69-AE5D-01D968A84311}"/>
              </a:ext>
            </a:extLst>
          </p:cNvPr>
          <p:cNvSpPr>
            <a:spLocks/>
          </p:cNvSpPr>
          <p:nvPr userDrawn="1"/>
        </p:nvSpPr>
        <p:spPr bwMode="auto">
          <a:xfrm>
            <a:off x="8865864" y="1183421"/>
            <a:ext cx="319616" cy="35283"/>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6">
            <a:extLst>
              <a:ext uri="{FF2B5EF4-FFF2-40B4-BE49-F238E27FC236}">
                <a16:creationId xmlns:a16="http://schemas.microsoft.com/office/drawing/2014/main" id="{A1B292C0-914F-4883-9B09-321340A75182}"/>
              </a:ext>
            </a:extLst>
          </p:cNvPr>
          <p:cNvSpPr>
            <a:spLocks noChangeArrowheads="1"/>
          </p:cNvSpPr>
          <p:nvPr userDrawn="1"/>
        </p:nvSpPr>
        <p:spPr bwMode="auto">
          <a:xfrm>
            <a:off x="9262271" y="1162667"/>
            <a:ext cx="72641" cy="74715"/>
          </a:xfrm>
          <a:prstGeom prst="ellipse">
            <a:avLst/>
          </a:pr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3D60E960-0E8E-463A-AD35-841BF6A0437E}"/>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a:t>
            </a:r>
          </a:p>
          <a:p>
            <a:r>
              <a:rPr lang="en-US" sz="4400" b="1" dirty="0">
                <a:solidFill>
                  <a:srgbClr val="040404"/>
                </a:solidFill>
                <a:latin typeface="Poppins" panose="00000500000000000000" pitchFamily="2" charset="0"/>
                <a:cs typeface="Poppins" panose="00000500000000000000" pitchFamily="2" charset="0"/>
              </a:rPr>
              <a:t>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18" name="Slide number 5">
            <a:extLst>
              <a:ext uri="{FF2B5EF4-FFF2-40B4-BE49-F238E27FC236}">
                <a16:creationId xmlns:a16="http://schemas.microsoft.com/office/drawing/2014/main" id="{5E65A5BE-AC68-4F40-A8BD-445D86D3772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22</a:t>
            </a:fld>
            <a:endParaRPr lang="en-US" b="1" dirty="0">
              <a:solidFill>
                <a:srgbClr val="a9a42c"/>
              </a:solidFill>
              <a:latin typeface="Montserrat" panose="00000500000000000000" pitchFamily="2" charset="-52"/>
              <a:cs typeface="Poppins" panose="00000500000000000000" pitchFamily="2" charset="0"/>
            </a:endParaRPr>
          </a:p>
        </p:txBody>
      </p:sp>
      <p:sp>
        <p:nvSpPr>
          <p:cNvPr id="37" name="Drawing 36">
            <a:extLst>
              <a:ext uri="{FF2B5EF4-FFF2-40B4-BE49-F238E27FC236}">
                <a16:creationId xmlns:a16="http://schemas.microsoft.com/office/drawing/2014/main" id="{D6F3B627-00E5-426E-B47D-36BBDEA221AA}"/>
              </a:ext>
            </a:extLst>
          </p:cNvPr>
          <p:cNvSpPr>
            <a:spLocks noGrp="1"/>
          </p:cNvSpPr>
          <p:nvPr>
            <p:ph type="pic" sz="quarter" idx="4294967295"/>
          </p:nvPr>
        </p:nvSpPr>
        <p:spPr/>
      </p:sp>
      <p:sp>
        <p:nvSpPr>
          <p:cNvPr id="34" name="Footer 33">
            <a:extLst>
              <a:ext uri="{FF2B5EF4-FFF2-40B4-BE49-F238E27FC236}">
                <a16:creationId xmlns:a16="http://schemas.microsoft.com/office/drawing/2014/main" id="{EB657AAE-2B1C-43C7-8817-4A28A8A33F8B}"/>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DBE17148-4658-40AF-8A68-3F0AB6F5F5C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44070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30871FBD-60E7-4335-BD3C-032F9A39FB82}"/>
              </a:ext>
            </a:extLst>
          </p:cNvPr>
          <p:cNvSpPr>
            <a:spLocks/>
          </p:cNvSpPr>
          <p:nvPr/>
        </p:nvSpPr>
        <p:spPr bwMode="auto">
          <a:xfrm>
            <a:off x="10556528" y="23227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37658FD-1840-4A07-9776-E6A665C87B76}"/>
              </a:ext>
            </a:extLst>
          </p:cNvPr>
          <p:cNvSpPr>
            <a:spLocks/>
          </p:cNvSpPr>
          <p:nvPr/>
        </p:nvSpPr>
        <p:spPr bwMode="auto">
          <a:xfrm>
            <a:off x="6394276" y="20962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2E6B96E3-393A-4416-AFB5-8596BD87E5E4}"/>
              </a:ext>
            </a:extLst>
          </p:cNvPr>
          <p:cNvSpPr>
            <a:spLocks/>
          </p:cNvSpPr>
          <p:nvPr/>
        </p:nvSpPr>
        <p:spPr bwMode="auto">
          <a:xfrm>
            <a:off x="6394276" y="28369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4061732A-D7B2-45CB-8DBB-893F9995EAFA}"/>
              </a:ext>
            </a:extLst>
          </p:cNvPr>
          <p:cNvSpPr>
            <a:spLocks/>
          </p:cNvSpPr>
          <p:nvPr/>
        </p:nvSpPr>
        <p:spPr bwMode="auto">
          <a:xfrm>
            <a:off x="6394276" y="37578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9888B963-5366-4B7C-BBC1-C9AC77B92512}"/>
              </a:ext>
            </a:extLst>
          </p:cNvPr>
          <p:cNvSpPr/>
          <p:nvPr/>
        </p:nvSpPr>
        <p:spPr>
          <a:xfrm>
            <a:off x="6413500" y="850900"/>
            <a:ext cx="4146658" cy="5689600"/>
          </a:xfrm>
          <a:prstGeom prst="roundRect">
            <a:avLst>
              <a:gd name="adj" fmla="val 555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A79B9BF-0062-4A8D-92F3-E8821B0CB3FC}"/>
              </a:ext>
            </a:extLst>
          </p:cNvPr>
          <p:cNvSpPr/>
          <p:nvPr/>
        </p:nvSpPr>
        <p:spPr>
          <a:xfrm>
            <a:off x="6542829" y="977700"/>
            <a:ext cx="3888000" cy="5436000"/>
          </a:xfrm>
          <a:prstGeom prst="roundRect">
            <a:avLst>
              <a:gd name="adj" fmla="val 4249"/>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3">
            <a:extLst>
              <a:ext uri="{FF2B5EF4-FFF2-40B4-BE49-F238E27FC236}">
                <a16:creationId xmlns:a16="http://schemas.microsoft.com/office/drawing/2014/main" id="{D9A7EC09-4630-41D8-AC44-686E7937356E}"/>
              </a:ext>
            </a:extLst>
          </p:cNvPr>
          <p:cNvSpPr>
            <a:spLocks noGrp="1"/>
          </p:cNvSpPr>
          <p:nvPr>
            <p:ph type="pic" sz="quarter" idx="4294967295"/>
          </p:nvPr>
        </p:nvSpPr>
        <p:spPr/>
      </p:sp>
      <p:sp>
        <p:nvSpPr>
          <p:cNvPr id="29" name="Footer 28">
            <a:extLst>
              <a:ext uri="{FF2B5EF4-FFF2-40B4-BE49-F238E27FC236}">
                <a16:creationId xmlns:a16="http://schemas.microsoft.com/office/drawing/2014/main" id="{E116C67B-A9C7-433A-AB91-CBFC30CBEE95}"/>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33" name="Text 32">
            <a:extLst>
              <a:ext uri="{FF2B5EF4-FFF2-40B4-BE49-F238E27FC236}">
                <a16:creationId xmlns:a16="http://schemas.microsoft.com/office/drawing/2014/main" id="{CC66DA9C-0B2A-4A00-8A47-4B9B1086503C}"/>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19B47186-27D2-4FA7-8756-9FD854A1ACF0}"/>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6" name="TextBox 12">
            <a:extLst>
              <a:ext uri="{FF2B5EF4-FFF2-40B4-BE49-F238E27FC236}">
                <a16:creationId xmlns:a16="http://schemas.microsoft.com/office/drawing/2014/main" id="{B654B20E-644E-4126-BEB2-09FE41E7FB61}"/>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a:t>
            </a:r>
          </a:p>
          <a:p>
            <a:r>
              <a:rPr lang="en-US" sz="4400" b="1" dirty="0">
                <a:solidFill>
                  <a:srgbClr val="040404"/>
                </a:solidFill>
                <a:latin typeface="Poppins" panose="00000500000000000000" pitchFamily="2" charset="0"/>
                <a:cs typeface="Poppins" panose="00000500000000000000" pitchFamily="2" charset="0"/>
              </a:rPr>
              <a:t>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31827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76DBCD9-BF06-4896-B242-5E4C88C04BE8}"/>
              </a:ext>
            </a:extLst>
          </p:cNvPr>
          <p:cNvSpPr/>
          <p:nvPr/>
        </p:nvSpPr>
        <p:spPr>
          <a:xfrm rot="5400000">
            <a:off x="6419709" y="882791"/>
            <a:ext cx="4146658" cy="5689600"/>
          </a:xfrm>
          <a:prstGeom prst="roundRect">
            <a:avLst>
              <a:gd name="adj" fmla="val 555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CB4A9DD-26F8-4B37-B478-2BDF850B7B8F}"/>
              </a:ext>
            </a:extLst>
          </p:cNvPr>
          <p:cNvSpPr/>
          <p:nvPr/>
        </p:nvSpPr>
        <p:spPr>
          <a:xfrm rot="5400000">
            <a:off x="6549038" y="1009591"/>
            <a:ext cx="3888000" cy="5436000"/>
          </a:xfrm>
          <a:prstGeom prst="roundRect">
            <a:avLst>
              <a:gd name="adj" fmla="val 4249"/>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B60FB-6941-4237-B1B3-840FACF59B4C}"/>
              </a:ext>
            </a:extLst>
          </p:cNvPr>
          <p:cNvSpPr/>
          <p:nvPr/>
        </p:nvSpPr>
        <p:spPr>
          <a:xfrm rot="5400000">
            <a:off x="8402295" y="2811805"/>
            <a:ext cx="175310" cy="599440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rawing 28">
            <a:extLst>
              <a:ext uri="{FF2B5EF4-FFF2-40B4-BE49-F238E27FC236}">
                <a16:creationId xmlns:a16="http://schemas.microsoft.com/office/drawing/2014/main" id="{07250815-A498-49BC-A6AC-E10CFE95B9B4}"/>
              </a:ext>
            </a:extLst>
          </p:cNvPr>
          <p:cNvSpPr>
            <a:spLocks noGrp="1"/>
          </p:cNvSpPr>
          <p:nvPr>
            <p:ph type="pic" sz="quarter" idx="4294967295"/>
          </p:nvPr>
        </p:nvSpPr>
        <p:spPr/>
      </p:sp>
      <p:sp>
        <p:nvSpPr>
          <p:cNvPr id="27" name="Footer 26">
            <a:extLst>
              <a:ext uri="{FF2B5EF4-FFF2-40B4-BE49-F238E27FC236}">
                <a16:creationId xmlns:a16="http://schemas.microsoft.com/office/drawing/2014/main" id="{696CDC91-FE55-40FE-8F3B-EDB4A5A5F891}"/>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28" name="Text 27">
            <a:extLst>
              <a:ext uri="{FF2B5EF4-FFF2-40B4-BE49-F238E27FC236}">
                <a16:creationId xmlns:a16="http://schemas.microsoft.com/office/drawing/2014/main" id="{BDAF5EDB-3E72-4837-BD14-4418A022A093}"/>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2201A49A-3DE5-49BD-8957-88A5F8329AB5}"/>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6" name="TextBox 12">
            <a:extLst>
              <a:ext uri="{FF2B5EF4-FFF2-40B4-BE49-F238E27FC236}">
                <a16:creationId xmlns:a16="http://schemas.microsoft.com/office/drawing/2014/main" id="{85187D57-3B34-4767-A961-35F6A31AA143}"/>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a:t>
            </a:r>
          </a:p>
          <a:p>
            <a:r>
              <a:rPr lang="en-US" sz="4400" b="1" dirty="0">
                <a:solidFill>
                  <a:srgbClr val="040404"/>
                </a:solidFill>
                <a:latin typeface="Poppins" panose="00000500000000000000" pitchFamily="2" charset="0"/>
                <a:cs typeface="Poppins" panose="00000500000000000000" pitchFamily="2" charset="0"/>
              </a:rPr>
              <a:t>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building, computer&#10;&#10;">
            <a:extLst>
              <a:ext uri="{FF2B5EF4-FFF2-40B4-BE49-F238E27FC236}">
                <a16:creationId xmlns:a16="http://schemas.microsoft.com/office/drawing/2014/main" id="{03AAE788-0F67-4463-91CA-7ED49D34717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313" b="11313"/>
          <a:stretch>
            <a:fillRect/>
          </a:stretch>
        </p:blipFill>
        <p:spPr>
          <a:xfrm>
            <a:off x="-57150" y="-133351"/>
            <a:ext cx="4910931" cy="5066391"/>
          </a:xfrm>
        </p:spPr>
      </p:pic>
      <p:grpSp>
        <p:nvGrpSpPr>
          <p:cNvPr id="36" name="Group 35">
            <a:extLst>
              <a:ext uri="{FF2B5EF4-FFF2-40B4-BE49-F238E27FC236}">
                <a16:creationId xmlns:a16="http://schemas.microsoft.com/office/drawing/2014/main" id="{2B66A4DE-B122-4F30-8B61-6DDDF5EFCE87}"/>
              </a:ext>
            </a:extLst>
          </p:cNvPr>
          <p:cNvGrpSpPr/>
          <p:nvPr/>
        </p:nvGrpSpPr>
        <p:grpSpPr>
          <a:xfrm>
            <a:off x="5170424" y="2620199"/>
            <a:ext cx="7272204" cy="1809244"/>
            <a:chOff x="4095750" y="2603436"/>
            <a:chExt cx="7272204" cy="1809244"/>
          </a:xfrm>
        </p:grpSpPr>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040404"/>
                  </a:solidFill>
                  <a:latin typeface="Poppins Bold" panose="00000800000000000000" pitchFamily="2" charset="0"/>
                  <a:cs typeface="Poppins Bold" panose="00000800000000000000" pitchFamily="2" charset="0"/>
                </a:rPr>
                <a:t>Thanks!</a:t>
              </a:r>
            </a:p>
          </p:txBody>
        </p:sp>
        <p:sp>
          <p:nvSpPr>
            <p:cNvPr id="38" name="Google Shape;70;p14">
              <a:extLst>
                <a:ext uri="{FF2B5EF4-FFF2-40B4-BE49-F238E27FC236}">
                  <a16:creationId xmlns:a16="http://schemas.microsoft.com/office/drawing/2014/main" id="{EC11CEF2-3256-49D5-A85F-876161212D56}"/>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040404"/>
                  </a:solidFill>
                  <a:latin typeface="Poppins Bold" panose="00000800000000000000" pitchFamily="2" charset="0"/>
                  <a:cs typeface="Poppins Bold" panose="00000800000000000000" pitchFamily="2" charset="0"/>
                </a:rPr>
                <a:t>Any questions?</a:t>
              </a:r>
            </a:p>
          </p:txBody>
        </p:sp>
        <p:cxnSp>
          <p:nvCxnSpPr>
            <p:cNvPr id="39" name="Straight connective line 38">
              <a:extLst>
                <a:ext uri="{FF2B5EF4-FFF2-40B4-BE49-F238E27FC236}">
                  <a16:creationId xmlns:a16="http://schemas.microsoft.com/office/drawing/2014/main" id="{94663D0D-0DF9-42E5-83E4-001D2054238C}"/>
                </a:ext>
              </a:extLst>
            </p:cNvPr>
            <p:cNvCxnSpPr>
              <a:cxnSpLocks/>
            </p:cNvCxnSpPr>
            <p:nvPr/>
          </p:nvCxnSpPr>
          <p:spPr>
            <a:xfrm flipH="1">
              <a:off x="4095750" y="4124325"/>
              <a:ext cx="1083402"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630238" y="5235241"/>
            <a:ext cx="3233737" cy="594009"/>
          </a:xfrm>
          <a:prstGeom prst="rect">
            <a:avLst/>
          </a:prstGeom>
          <a:noFill/>
        </p:spPr>
        <p:txBody>
          <a:bodyPr wrap="square" rtlCol="0">
            <a:spAutoFit/>
          </a:bodyPr>
          <a:lstStyle/>
          <a:p>
            <a:pPr>
              <a:lnSpc>
                <a:spcPct val="150000"/>
              </a:lnSpc>
            </a:pPr>
            <a:r>
              <a:rPr lang="en-US" sz="2400" b="1" dirty="0">
                <a:solidFill>
                  <a:srgbClr val="CACACA"/>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630238" y="5879826"/>
            <a:ext cx="3233737" cy="573362"/>
          </a:xfrm>
          <a:prstGeom prst="rect">
            <a:avLst/>
          </a:prstGeom>
          <a:noFill/>
        </p:spPr>
        <p:txBody>
          <a:bodyPr wrap="square" rtlCol="0">
            <a:spAutoFit/>
          </a:bodyPr>
          <a:lstStyle/>
          <a:p>
            <a:pPr>
              <a:lnSpc>
                <a:spcPct val="150000"/>
              </a:lnSpc>
            </a:pPr>
            <a:r>
              <a:rPr lang="en-US" sz="2400" dirty="0">
                <a:solidFill>
                  <a:srgbClr val="a9a42c"/>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504914" y="5879826"/>
            <a:ext cx="3233737" cy="573362"/>
          </a:xfrm>
          <a:prstGeom prst="rect">
            <a:avLst/>
          </a:prstGeom>
          <a:noFill/>
        </p:spPr>
        <p:txBody>
          <a:bodyPr wrap="square" rtlCol="0">
            <a:spAutoFit/>
          </a:bodyPr>
          <a:lstStyle/>
          <a:p>
            <a:pPr>
              <a:lnSpc>
                <a:spcPct val="150000"/>
              </a:lnSpc>
            </a:pPr>
            <a:r>
              <a:rPr lang="en-US" sz="2400" dirty="0">
                <a:solidFill>
                  <a:srgbClr val="a9a42c"/>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a9a42c"/>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8334376" y="5879826"/>
            <a:ext cx="3233737" cy="573362"/>
          </a:xfrm>
          <a:prstGeom prst="rect">
            <a:avLst/>
          </a:prstGeom>
          <a:noFill/>
        </p:spPr>
        <p:txBody>
          <a:bodyPr wrap="square" rtlCol="0">
            <a:spAutoFit/>
          </a:bodyPr>
          <a:lstStyle/>
          <a:p>
            <a:pPr>
              <a:lnSpc>
                <a:spcPct val="150000"/>
              </a:lnSpc>
            </a:pPr>
            <a:r>
              <a:rPr lang="en-US" sz="2400" dirty="0">
                <a:solidFill>
                  <a:srgbClr val="a9a42c"/>
                </a:solidFill>
                <a:latin typeface="Lato Light" panose="020F03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040404"/>
                </a:solidFill>
                <a:latin typeface="Lato" panose="020F0502020204030203" pitchFamily="34" charset="0"/>
                <a:cs typeface="Poppins" panose="00000500000000000000" pitchFamily="2" charset="0"/>
              </a:rPr>
              <a:t>I am here because</a:t>
            </a:r>
            <a:br>
              <a:rPr lang="en-US" sz="1400" dirty="0">
                <a:solidFill>
                  <a:srgbClr val="040404"/>
                </a:solidFill>
                <a:latin typeface="Lato" panose="020F0502020204030203" pitchFamily="34" charset="0"/>
                <a:cs typeface="Poppins" panose="00000500000000000000" pitchFamily="2" charset="0"/>
              </a:rPr>
            </a:br>
            <a:r>
              <a:rPr lang="en-US" sz="1400" b="1" dirty="0">
                <a:solidFill>
                  <a:srgbClr val="040404"/>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040404"/>
                </a:solidFill>
                <a:latin typeface="Lato" panose="020F0502020204030203" pitchFamily="34" charset="0"/>
                <a:cs typeface="Poppins" panose="00000500000000000000" pitchFamily="2" charset="0"/>
              </a:rPr>
              <a:t>You can find me at </a:t>
            </a:r>
            <a:r>
              <a:rPr lang="en-US" sz="1400" b="1" dirty="0">
                <a:solidFill>
                  <a:srgbClr val="040404"/>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040404"/>
                </a:solidFill>
                <a:latin typeface="Lato" panose="020F0502020204030203" pitchFamily="34" charset="0"/>
                <a:cs typeface="Poppins" panose="00000500000000000000" pitchFamily="2" charset="0"/>
              </a:rPr>
              <a:t>C</a:t>
            </a:r>
            <a:r>
              <a:rPr lang="en-US" sz="1400" dirty="0">
                <a:solidFill>
                  <a:srgbClr val="040404"/>
                </a:solidFill>
                <a:latin typeface="Lato" panose="020F0502020204030203" pitchFamily="34" charset="0"/>
                <a:cs typeface="Poppins" panose="00000500000000000000" pitchFamily="2" charset="0"/>
              </a:rPr>
              <a:t>all me at</a:t>
            </a:r>
            <a:r>
              <a:rPr lang="en-US" sz="1400" dirty="0">
                <a:solidFill>
                  <a:srgbClr val="040404"/>
                </a:solidFill>
                <a:latin typeface="Lato" panose="020F0502020204030203" pitchFamily="34" charset="0"/>
                <a:cs typeface="Poppins" panose="00000500000000000000" pitchFamily="2" charset="0"/>
              </a:rPr>
              <a:t> </a:t>
            </a:r>
            <a:r>
              <a:rPr lang="en-US" sz="1400" b="1" dirty="0">
                <a:solidFill>
                  <a:srgbClr val="040404"/>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040404"/>
                </a:solidFill>
                <a:latin typeface="Poppins" panose="00000500000000000000" pitchFamily="2" charset="0"/>
                <a:cs typeface="Poppins" panose="00000500000000000000" pitchFamily="2" charset="0"/>
              </a:rPr>
              <a:t>I am</a:t>
            </a:r>
          </a:p>
          <a:p>
            <a:pPr>
              <a:spcBef>
                <a:spcPts val="600"/>
              </a:spcBef>
            </a:pPr>
            <a:r>
              <a:rPr lang="en-US" sz="4400" b="1" dirty="0">
                <a:solidFill>
                  <a:srgbClr val="040404"/>
                </a:solidFill>
                <a:latin typeface="Poppins" panose="00000500000000000000" pitchFamily="2" charset="0"/>
                <a:cs typeface="Poppins" panose="00000500000000000000" pitchFamily="2" charset="0"/>
              </a:rPr>
              <a:t>John Smith </a:t>
            </a:r>
          </a:p>
        </p:txBody>
      </p:sp>
      <p:pic>
        <p:nvPicPr>
          <p:cNvPr id="15" name="Drawing 14" descr="Picture looks like as man, water, Man, external&#10;&#10;">
            <a:extLst>
              <a:ext uri="{FF2B5EF4-FFF2-40B4-BE49-F238E27FC236}">
                <a16:creationId xmlns:a16="http://schemas.microsoft.com/office/drawing/2014/main" id="{B7F7C279-9DE9-434F-8D1D-9702005AC70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56" b="7856"/>
          <a:stretch>
            <a:fillRect/>
          </a:stretch>
        </p:blipFill>
        <p:spPr/>
      </p:pic>
      <p:sp>
        <p:nvSpPr>
          <p:cNvPr id="8" name="Footer 7">
            <a:extLst>
              <a:ext uri="{FF2B5EF4-FFF2-40B4-BE49-F238E27FC236}">
                <a16:creationId xmlns:a16="http://schemas.microsoft.com/office/drawing/2014/main" id="{91C574DD-71B2-4FE1-BFEC-2F5B04F57DCC}"/>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13" name="Text 12">
            <a:extLst>
              <a:ext uri="{FF2B5EF4-FFF2-40B4-BE49-F238E27FC236}">
                <a16:creationId xmlns:a16="http://schemas.microsoft.com/office/drawing/2014/main" id="{0A085271-1653-487A-8A06-FC8F8D85DCBD}"/>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0404"/>
        </a:solidFill>
        <a:effectLst/>
      </p:bgPr>
    </p:bg>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8BAB329F-7D8B-4152-AF19-4349E9C62907}"/>
              </a:ext>
            </a:extLst>
          </p:cNvPr>
          <p:cNvSpPr txBox="1"/>
          <p:nvPr/>
        </p:nvSpPr>
        <p:spPr>
          <a:xfrm>
            <a:off x="483636" y="15839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sp>
        <p:nvSpPr>
          <p:cNvPr id="27" name="Rectangle 26">
            <a:extLst>
              <a:ext uri="{FF2B5EF4-FFF2-40B4-BE49-F238E27FC236}">
                <a16:creationId xmlns:a16="http://schemas.microsoft.com/office/drawing/2014/main" id="{EAEC64C2-631C-4992-999D-26BC4D6AA6DF}"/>
              </a:ext>
            </a:extLst>
          </p:cNvPr>
          <p:cNvSpPr/>
          <p:nvPr/>
        </p:nvSpPr>
        <p:spPr>
          <a:xfrm>
            <a:off x="4570412" y="3800475"/>
            <a:ext cx="3057525" cy="3057525"/>
          </a:xfrm>
          <a:prstGeom prst="rect">
            <a:avLst/>
          </a:prstGeom>
          <a:solidFill>
            <a:srgbClr val="a9a42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9a42c"/>
              </a:solidFill>
            </a:endParaRPr>
          </a:p>
        </p:txBody>
      </p:sp>
      <p:sp>
        <p:nvSpPr>
          <p:cNvPr id="34" name="TextBox 11">
            <a:extLst>
              <a:ext uri="{FF2B5EF4-FFF2-40B4-BE49-F238E27FC236}">
                <a16:creationId xmlns:a16="http://schemas.microsoft.com/office/drawing/2014/main" id="{44548900-6023-410D-974A-DBEDB0BE4E92}"/>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35" name="TextBox 11">
            <a:extLst>
              <a:ext uri="{FF2B5EF4-FFF2-40B4-BE49-F238E27FC236}">
                <a16:creationId xmlns:a16="http://schemas.microsoft.com/office/drawing/2014/main" id="{1F43B6F6-B7BD-424E-AA5E-A5C37F11189A}"/>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37" name="TextBox 11">
            <a:extLst>
              <a:ext uri="{FF2B5EF4-FFF2-40B4-BE49-F238E27FC236}">
                <a16:creationId xmlns:a16="http://schemas.microsoft.com/office/drawing/2014/main" id="{3A160F97-FFED-405B-8577-6ED30D3513DB}"/>
              </a:ext>
            </a:extLst>
          </p:cNvPr>
          <p:cNvSpPr txBox="1"/>
          <p:nvPr/>
        </p:nvSpPr>
        <p:spPr>
          <a:xfrm>
            <a:off x="59990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a9a42c"/>
                </a:solidFill>
                <a:latin typeface="Lato" panose="020F0502020204030203" pitchFamily="34" charset="0"/>
                <a:ea typeface="Lato" panose="020F0502020204030203" pitchFamily="34" charset="0"/>
                <a:cs typeface="Lato" panose="020F0502020204030203" pitchFamily="34" charset="0"/>
              </a:rPr>
              <a:t>02</a:t>
            </a:r>
          </a:p>
        </p:txBody>
      </p:sp>
      <p:pic>
        <p:nvPicPr>
          <p:cNvPr id="12" name="Drawing 11" descr="Picture looks like as green, sits, flower, lays down&#10;&#10;">
            <a:extLst>
              <a:ext uri="{FF2B5EF4-FFF2-40B4-BE49-F238E27FC236}">
                <a16:creationId xmlns:a16="http://schemas.microsoft.com/office/drawing/2014/main" id="{1B1C5FD7-4A1E-4551-9CD6-E59E72E0ACE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889" b="3889"/>
          <a:stretch>
            <a:fillRect/>
          </a:stretch>
        </p:blipFill>
        <p:spPr/>
      </p:pic>
      <p:sp>
        <p:nvSpPr>
          <p:cNvPr id="29" name="Footer 28">
            <a:extLst>
              <a:ext uri="{FF2B5EF4-FFF2-40B4-BE49-F238E27FC236}">
                <a16:creationId xmlns:a16="http://schemas.microsoft.com/office/drawing/2014/main" id="{DFF641BB-7E21-4442-8D82-C56269D4C200}"/>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30" name="Text 29">
            <a:extLst>
              <a:ext uri="{FF2B5EF4-FFF2-40B4-BE49-F238E27FC236}">
                <a16:creationId xmlns:a16="http://schemas.microsoft.com/office/drawing/2014/main" id="{2A01B035-E75C-4A5C-BF5B-E04633ACA86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Drawing 16" descr="Picture looks like as green, wood, table, flower&#10;&#10;">
            <a:extLst>
              <a:ext uri="{FF2B5EF4-FFF2-40B4-BE49-F238E27FC236}">
                <a16:creationId xmlns:a16="http://schemas.microsoft.com/office/drawing/2014/main" id="{ECEC2CAF-12E8-408D-96D2-3A06412B242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2377" r="32377"/>
          <a:stretch>
            <a:fillRect/>
          </a:stretch>
        </p:blipFill>
        <p:spPr/>
      </p:pic>
      <p:sp>
        <p:nvSpPr>
          <p:cNvPr id="10" name="TextBox 9">
            <a:extLst>
              <a:ext uri="{FF2B5EF4-FFF2-40B4-BE49-F238E27FC236}">
                <a16:creationId xmlns:a16="http://schemas.microsoft.com/office/drawing/2014/main" id="{2BE3DCA8-810E-49AB-A12B-E58ADF78BB12}"/>
              </a:ext>
            </a:extLst>
          </p:cNvPr>
          <p:cNvSpPr txBox="1"/>
          <p:nvPr/>
        </p:nvSpPr>
        <p:spPr>
          <a:xfrm>
            <a:off x="3048000" y="4483673"/>
            <a:ext cx="3671888" cy="1902509"/>
          </a:xfrm>
          <a:prstGeom prst="rect">
            <a:avLst/>
          </a:prstGeom>
          <a:noFill/>
        </p:spPr>
        <p:txBody>
          <a:bodyPr wrap="square" lIns="0" tIns="0" rIns="0" bIns="0" rtlCol="0">
            <a:spAutoFit/>
          </a:bodyPr>
          <a:lstStyle/>
          <a:p>
            <a:pPr>
              <a:lnSpc>
                <a:spcPct val="15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latin typeface="Lato" panose="020F0502020204030203" pitchFamily="34" charset="0"/>
            </a:endParaRPr>
          </a:p>
          <a:p>
            <a:pPr>
              <a:lnSpc>
                <a:spcPct val="150000"/>
              </a:lnSpc>
            </a:pPr>
            <a:endParaRPr lang="en-US" sz="1200" dirty="0">
              <a:solidFill>
                <a:srgbClr val="040404"/>
              </a:solidFill>
              <a:latin typeface="Lato" panose="020F0502020204030203" pitchFamily="34" charset="0"/>
            </a:endParaRPr>
          </a:p>
          <a:p>
            <a:pPr>
              <a:lnSpc>
                <a:spcPct val="150000"/>
              </a:lnSpc>
            </a:pP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r>
              <a:rPr lang="en-US" sz="1200" b="1" dirty="0">
                <a:solidFill>
                  <a:srgbClr val="040404"/>
                </a:solidFill>
                <a:latin typeface="Lato" panose="020F0502020204030203" pitchFamily="34" charset="0"/>
              </a:rPr>
              <a:t>Convallis </a:t>
            </a:r>
            <a:r>
              <a:rPr lang="en-US" sz="1200" b="1" dirty="0" err="1">
                <a:solidFill>
                  <a:srgbClr val="040404"/>
                </a:solidFill>
                <a:latin typeface="Lato" panose="020F0502020204030203" pitchFamily="34" charset="0"/>
              </a:rPr>
              <a:t>tellus</a:t>
            </a:r>
            <a:r>
              <a:rPr lang="en-US" sz="1200" b="1" dirty="0">
                <a:solidFill>
                  <a:srgbClr val="040404"/>
                </a:solidFill>
                <a:latin typeface="Lato" panose="020F0502020204030203" pitchFamily="34" charset="0"/>
              </a:rPr>
              <a:t> id </a:t>
            </a:r>
            <a:r>
              <a:rPr lang="en-US" sz="1200" b="1" dirty="0" err="1">
                <a:solidFill>
                  <a:srgbClr val="040404"/>
                </a:solidFill>
                <a:latin typeface="Lato" panose="020F0502020204030203" pitchFamily="34" charset="0"/>
              </a:rPr>
              <a:t>interdum</a:t>
            </a:r>
            <a:r>
              <a:rPr lang="en-US" sz="1200" b="1" dirty="0">
                <a:solidFill>
                  <a:srgbClr val="040404"/>
                </a:solidFill>
                <a:latin typeface="Lato" panose="020F0502020204030203" pitchFamily="34" charset="0"/>
              </a:rPr>
              <a:t> </a:t>
            </a:r>
            <a:r>
              <a:rPr lang="en-US" sz="1200" b="1" dirty="0" err="1">
                <a:solidFill>
                  <a:srgbClr val="040404"/>
                </a:solidFill>
                <a:latin typeface="Lato" panose="020F0502020204030203" pitchFamily="34" charset="0"/>
              </a:rPr>
              <a:t>velit</a:t>
            </a:r>
            <a:r>
              <a:rPr lang="en-US" sz="1200" b="1" dirty="0">
                <a:solidFill>
                  <a:srgbClr val="040404"/>
                </a:solidFill>
                <a:latin typeface="Lato" panose="020F0502020204030203" pitchFamily="34" charset="0"/>
              </a:rPr>
              <a:t> </a:t>
            </a:r>
            <a:r>
              <a:rPr lang="en-US" sz="1200" b="1" dirty="0" err="1">
                <a:solidFill>
                  <a:srgbClr val="040404"/>
                </a:solidFill>
                <a:latin typeface="Lato" panose="020F0502020204030203" pitchFamily="34" charset="0"/>
              </a:rPr>
              <a:t>laoreet</a:t>
            </a:r>
            <a:r>
              <a:rPr lang="en-US" sz="1200" b="1" dirty="0">
                <a:solidFill>
                  <a:srgbClr val="040404"/>
                </a:solidFill>
                <a:latin typeface="Lato" panose="020F0502020204030203" pitchFamily="34" charset="0"/>
              </a:rPr>
              <a:t> id </a:t>
            </a:r>
            <a:r>
              <a:rPr lang="en-US" sz="1200" b="1" dirty="0" err="1">
                <a:solidFill>
                  <a:srgbClr val="040404"/>
                </a:solidFill>
                <a:latin typeface="Lato" panose="020F0502020204030203" pitchFamily="34" charset="0"/>
              </a:rPr>
              <a:t>donec</a:t>
            </a:r>
            <a:r>
              <a:rPr lang="en-US" sz="1200" b="1" dirty="0">
                <a:solidFill>
                  <a:srgbClr val="040404"/>
                </a:solidFill>
                <a:latin typeface="Lato" panose="020F0502020204030203" pitchFamily="34" charset="0"/>
              </a:rPr>
              <a:t>.</a:t>
            </a:r>
            <a:endParaRPr lang="en-US" sz="1200" b="1" dirty="0">
              <a:solidFill>
                <a:srgbClr val="040404"/>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3067050" y="460374"/>
            <a:ext cx="2431346" cy="1617736"/>
            <a:chOff x="5457825" y="1197378"/>
            <a:chExt cx="879538" cy="585215"/>
          </a:xfrm>
          <a:solidFill>
            <a:srgbClr val="FFFFFF"/>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3068903" y="2493593"/>
            <a:ext cx="7789597"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331A09AB-1958-4791-BB6E-5ECCE1547AE5}"/>
              </a:ext>
            </a:extLst>
          </p:cNvPr>
          <p:cNvSpPr txBox="1"/>
          <p:nvPr/>
        </p:nvSpPr>
        <p:spPr>
          <a:xfrm>
            <a:off x="7620000" y="4483673"/>
            <a:ext cx="4019550" cy="1631729"/>
          </a:xfrm>
          <a:prstGeom prst="rect">
            <a:avLst/>
          </a:prstGeom>
          <a:noFill/>
        </p:spPr>
        <p:txBody>
          <a:bodyPr wrap="square" lIns="0" tIns="0" rIns="0" bIns="0" rtlCol="0">
            <a:spAutoFit/>
          </a:bodyPr>
          <a:lstStyle/>
          <a:p>
            <a:pPr marL="171450" indent="-171450">
              <a:lnSpc>
                <a:spcPct val="150000"/>
              </a:lnSpc>
              <a:buClr>
                <a:srgbClr val="CACACA"/>
              </a:buClr>
              <a:buFont typeface="Wingdings" panose="05000000000000000000" pitchFamily="2" charset="2"/>
              <a:buChar char="§"/>
            </a:pPr>
            <a:r>
              <a:rPr lang="en-US" sz="1200" dirty="0" err="1">
                <a:solidFill>
                  <a:srgbClr val="040404"/>
                </a:solidFill>
                <a:latin typeface="Lato" panose="020F0502020204030203" pitchFamily="34" charset="0"/>
              </a:rPr>
              <a:t>Arcu</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bibendum</a:t>
            </a:r>
            <a:r>
              <a:rPr lang="en-US" sz="1200" dirty="0">
                <a:solidFill>
                  <a:srgbClr val="040404"/>
                </a:solidFill>
                <a:latin typeface="Lato" panose="020F0502020204030203" pitchFamily="34" charset="0"/>
              </a:rPr>
              <a:t> at </a:t>
            </a:r>
            <a:r>
              <a:rPr lang="en-US" sz="1200" dirty="0" err="1">
                <a:solidFill>
                  <a:srgbClr val="040404"/>
                </a:solidFill>
                <a:latin typeface="Lato" panose="020F0502020204030203" pitchFamily="34" charset="0"/>
              </a:rPr>
              <a:t>varius</a:t>
            </a:r>
            <a:r>
              <a:rPr lang="en-US" sz="1200" dirty="0">
                <a:solidFill>
                  <a:srgbClr val="040404"/>
                </a:solidFill>
                <a:latin typeface="Lato" panose="020F0502020204030203" pitchFamily="34" charset="0"/>
              </a:rPr>
              <a:t> vel pharetra vel</a:t>
            </a:r>
            <a:endParaRPr lang="en-US" sz="1200" dirty="0">
              <a:solidFill>
                <a:srgbClr val="040404"/>
              </a:solidFill>
              <a:latin typeface="Lato" panose="020F0502020204030203" pitchFamily="34" charset="0"/>
            </a:endParaRPr>
          </a:p>
          <a:p>
            <a:pPr marL="171450" indent="-171450">
              <a:lnSpc>
                <a:spcPct val="150000"/>
              </a:lnSpc>
              <a:buClr>
                <a:srgbClr val="CACACA"/>
              </a:buClr>
              <a:buFont typeface="Wingdings" panose="05000000000000000000" pitchFamily="2" charset="2"/>
              <a:buChar char="§"/>
            </a:pPr>
            <a:r>
              <a:rPr lang="en-US" sz="1200" dirty="0" err="1">
                <a:solidFill>
                  <a:srgbClr val="040404"/>
                </a:solidFill>
                <a:latin typeface="Lato" panose="020F0502020204030203" pitchFamily="34" charset="0"/>
              </a:rPr>
              <a:t>Imperdiet</a:t>
            </a:r>
            <a:r>
              <a:rPr lang="en-US" sz="1200" dirty="0">
                <a:solidFill>
                  <a:srgbClr val="040404"/>
                </a:solidFill>
                <a:latin typeface="Lato" panose="020F0502020204030203" pitchFamily="34" charset="0"/>
              </a:rPr>
              <a:t> dui </a:t>
            </a:r>
            <a:r>
              <a:rPr lang="en-US" sz="1200" dirty="0" err="1">
                <a:solidFill>
                  <a:srgbClr val="040404"/>
                </a:solidFill>
                <a:latin typeface="Lato" panose="020F0502020204030203" pitchFamily="34" charset="0"/>
              </a:rPr>
              <a:t>accumsan</a:t>
            </a:r>
            <a:r>
              <a:rPr lang="en-US" sz="1200" dirty="0">
                <a:solidFill>
                  <a:srgbClr val="040404"/>
                </a:solidFill>
                <a:latin typeface="Lato" panose="020F0502020204030203" pitchFamily="34" charset="0"/>
              </a:rPr>
              <a:t>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marL="171450" indent="-171450">
              <a:lnSpc>
                <a:spcPct val="150000"/>
              </a:lnSpc>
              <a:buClr>
                <a:srgbClr val="CACACA"/>
              </a:buClr>
              <a:buFont typeface="Wingdings" panose="05000000000000000000" pitchFamily="2" charset="2"/>
              <a:buChar char="§"/>
            </a:pPr>
            <a:r>
              <a:rPr lang="en-US" sz="1200" dirty="0" err="1">
                <a:solidFill>
                  <a:srgbClr val="040404"/>
                </a:solidFill>
                <a:latin typeface="Lato" panose="020F0502020204030203" pitchFamily="34" charset="0"/>
              </a:rPr>
              <a:t>Erat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commodo</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at.</a:t>
            </a:r>
            <a:endParaRPr lang="en-US" sz="1200" dirty="0">
              <a:solidFill>
                <a:srgbClr val="040404"/>
              </a:solidFill>
              <a:latin typeface="Lato" panose="020F0502020204030203" pitchFamily="34" charset="0"/>
            </a:endParaRPr>
          </a:p>
          <a:p>
            <a:pPr>
              <a:lnSpc>
                <a:spcPct val="150000"/>
              </a:lnSpc>
            </a:pPr>
            <a:endParaRPr lang="en-US" sz="1200" dirty="0">
              <a:solidFill>
                <a:srgbClr val="040404"/>
              </a:solidFill>
              <a:latin typeface="Lato" panose="020F0502020204030203" pitchFamily="34" charset="0"/>
            </a:endParaRPr>
          </a:p>
          <a:p>
            <a:pPr>
              <a:lnSpc>
                <a:spcPct val="150000"/>
              </a:lnSpc>
            </a:pP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tristique</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senectus</a:t>
            </a:r>
            <a:r>
              <a:rPr lang="en-US" sz="1200" dirty="0">
                <a:solidFill>
                  <a:srgbClr val="040404"/>
                </a:solidFill>
                <a:latin typeface="Lato" panose="020F0502020204030203" pitchFamily="34" charset="0"/>
              </a:rPr>
              <a:t>.</a:t>
            </a:r>
            <a:endParaRPr lang="en-US" sz="1200" dirty="0">
              <a:solidFill>
                <a:srgbClr val="040404"/>
              </a:solidFill>
            </a:endParaRPr>
          </a:p>
        </p:txBody>
      </p:sp>
      <p:cxnSp>
        <p:nvCxnSpPr>
          <p:cNvPr id="34" name="Straight connective line 33">
            <a:extLst>
              <a:ext uri="{FF2B5EF4-FFF2-40B4-BE49-F238E27FC236}">
                <a16:creationId xmlns:a16="http://schemas.microsoft.com/office/drawing/2014/main" id="{09D6C929-FB0C-4E34-8A83-6BE8B401E14F}"/>
              </a:ext>
            </a:extLst>
          </p:cNvPr>
          <p:cNvCxnSpPr>
            <a:cxnSpLocks/>
          </p:cNvCxnSpPr>
          <p:nvPr/>
        </p:nvCxnSpPr>
        <p:spPr>
          <a:xfrm flipH="1">
            <a:off x="1507398" y="2821304"/>
            <a:ext cx="1083402" cy="0"/>
          </a:xfrm>
          <a:prstGeom prst="line">
            <a:avLst/>
          </a:prstGeom>
          <a:ln w="38100">
            <a:solidFill>
              <a:srgbClr val="040404"/>
            </a:solidFill>
          </a:ln>
        </p:spPr>
        <p:style>
          <a:lnRef idx="1">
            <a:schemeClr val="accent1"/>
          </a:lnRef>
          <a:fillRef idx="0">
            <a:schemeClr val="accent1"/>
          </a:fillRef>
          <a:effectRef idx="0">
            <a:schemeClr val="accent1"/>
          </a:effectRef>
          <a:fontRef idx="minor">
            <a:schemeClr val="tx1"/>
          </a:fontRef>
        </p:style>
      </p:cxnSp>
      <p:sp>
        <p:nvSpPr>
          <p:cNvPr id="35" name="Right Triangle 37">
            <a:extLst>
              <a:ext uri="{FF2B5EF4-FFF2-40B4-BE49-F238E27FC236}">
                <a16:creationId xmlns:a16="http://schemas.microsoft.com/office/drawing/2014/main" id="{28DF4DB7-C991-4C7D-89FB-805971A76FDD}"/>
              </a:ext>
            </a:extLst>
          </p:cNvPr>
          <p:cNvSpPr/>
          <p:nvPr/>
        </p:nvSpPr>
        <p:spPr>
          <a:xfrm flipV="1">
            <a:off x="549277" y="929907"/>
            <a:ext cx="153499" cy="152646"/>
          </a:xfrm>
          <a:prstGeom prst="rtTriangl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3">
            <a:extLst>
              <a:ext uri="{FF2B5EF4-FFF2-40B4-BE49-F238E27FC236}">
                <a16:creationId xmlns:a16="http://schemas.microsoft.com/office/drawing/2014/main" id="{412D08CC-E5DE-46CF-BFF8-D45EDAE15E1A}"/>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15" name="Text 14">
            <a:extLst>
              <a:ext uri="{FF2B5EF4-FFF2-40B4-BE49-F238E27FC236}">
                <a16:creationId xmlns:a16="http://schemas.microsoft.com/office/drawing/2014/main" id="{EB2A47F7-4878-4AD6-91E0-ACE89F681AFF}"/>
              </a:ext>
            </a:extLst>
          </p:cNvPr>
          <p:cNvSpPr>
            <a:spLocks noGrp="1"/>
          </p:cNvSpPr>
          <p:nvPr>
            <p:ph type="body" sz="quarter" idx="15"/>
          </p:nvPr>
        </p:nvSpPr>
        <p:spPr>
          <a:xfrm>
            <a:off x="555627" y="414918"/>
            <a:ext cx="1116000" cy="514463"/>
          </a:xfrm>
        </p:spPr>
        <p:txBody>
          <a:bodyPr/>
          <a:lstStyle/>
          <a:p>
            <a:endParaRPr lang="en-US" dirty="0"/>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970822-2E42-4380-84F9-8727FB26082B}"/>
              </a:ext>
            </a:extLst>
          </p:cNvPr>
          <p:cNvGrpSpPr/>
          <p:nvPr/>
        </p:nvGrpSpPr>
        <p:grpSpPr>
          <a:xfrm>
            <a:off x="4367212" y="3800475"/>
            <a:ext cx="7239001" cy="1659694"/>
            <a:chOff x="4367212" y="3791928"/>
            <a:chExt cx="7239001" cy="1659694"/>
          </a:xfrm>
        </p:grpSpPr>
        <p:sp>
          <p:nvSpPr>
            <p:cNvPr id="25" name="TextBox 24">
              <a:extLst>
                <a:ext uri="{FF2B5EF4-FFF2-40B4-BE49-F238E27FC236}">
                  <a16:creationId xmlns:a16="http://schemas.microsoft.com/office/drawing/2014/main" id="{BA114844-7D32-4B0A-990E-BB179AB82AFA}"/>
                </a:ext>
              </a:extLst>
            </p:cNvPr>
            <p:cNvSpPr txBox="1"/>
            <p:nvPr/>
          </p:nvSpPr>
          <p:spPr>
            <a:xfrm>
              <a:off x="8148638"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8148638"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35" name="TextBox 34">
              <a:extLst>
                <a:ext uri="{FF2B5EF4-FFF2-40B4-BE49-F238E27FC236}">
                  <a16:creationId xmlns:a16="http://schemas.microsoft.com/office/drawing/2014/main" id="{BF829F7A-BF79-44C4-8184-2DAFEBE4FCC1}"/>
                </a:ext>
              </a:extLst>
            </p:cNvPr>
            <p:cNvSpPr txBox="1"/>
            <p:nvPr/>
          </p:nvSpPr>
          <p:spPr>
            <a:xfrm>
              <a:off x="4367212"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grpSp>
      <p:sp>
        <p:nvSpPr>
          <p:cNvPr id="36" name="TextBox 12">
            <a:extLst>
              <a:ext uri="{FF2B5EF4-FFF2-40B4-BE49-F238E27FC236}">
                <a16:creationId xmlns:a16="http://schemas.microsoft.com/office/drawing/2014/main" id="{7AD9D0D3-E4B8-43E3-A8EA-B7A11CFE618A}"/>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6" name="Footer 5">
            <a:extLst>
              <a:ext uri="{FF2B5EF4-FFF2-40B4-BE49-F238E27FC236}">
                <a16:creationId xmlns:a16="http://schemas.microsoft.com/office/drawing/2014/main" id="{082B0512-235E-47C8-9CAF-B52C3DDE9AB7}"/>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12" name="Text 11">
            <a:extLst>
              <a:ext uri="{FF2B5EF4-FFF2-40B4-BE49-F238E27FC236}">
                <a16:creationId xmlns:a16="http://schemas.microsoft.com/office/drawing/2014/main" id="{5637DA51-2057-42F2-BFAF-9BE9C13808AE}"/>
              </a:ext>
            </a:extLst>
          </p:cNvPr>
          <p:cNvSpPr>
            <a:spLocks noGrp="1"/>
          </p:cNvSpPr>
          <p:nvPr>
            <p:ph type="body" sz="quarter" idx="15"/>
          </p:nvPr>
        </p:nvSpPr>
        <p:spPr/>
        <p:txBody>
          <a:bodyPr/>
          <a:lstStyle/>
          <a:p>
            <a:endParaRPr lang="en-US"/>
          </a:p>
        </p:txBody>
      </p:sp>
      <p:pic>
        <p:nvPicPr>
          <p:cNvPr id="14" name="Drawing 13" descr="Picture looks like as Man, the black, white, atswithcue&#10;&#10;">
            <a:extLst>
              <a:ext uri="{FF2B5EF4-FFF2-40B4-BE49-F238E27FC236}">
                <a16:creationId xmlns:a16="http://schemas.microsoft.com/office/drawing/2014/main" id="{39485B8F-0665-412D-B36A-E09EEDE07FF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908" r="2908"/>
          <a:stretch>
            <a:fillRect/>
          </a:stretch>
        </p:blipFill>
        <p:spPr/>
      </p:pic>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54640C1-2A8B-493A-ABEB-43A8BEF21E59}"/>
              </a:ext>
            </a:extLst>
          </p:cNvPr>
          <p:cNvSpPr/>
          <p:nvPr/>
        </p:nvSpPr>
        <p:spPr>
          <a:xfrm>
            <a:off x="-622300" y="0"/>
            <a:ext cx="1209675" cy="6858000"/>
          </a:xfrm>
          <a:prstGeom prst="rect">
            <a:avLst/>
          </a:prstGeom>
          <a:solidFill>
            <a:srgbClr val="a9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8126C27-C2DC-4232-9379-8424346E7289}"/>
              </a:ext>
            </a:extLst>
          </p:cNvPr>
          <p:cNvSpPr/>
          <p:nvPr/>
        </p:nvSpPr>
        <p:spPr>
          <a:xfrm>
            <a:off x="8148638" y="2897188"/>
            <a:ext cx="500062" cy="50006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03</a:t>
            </a:r>
          </a:p>
        </p:txBody>
      </p:sp>
      <p:sp>
        <p:nvSpPr>
          <p:cNvPr id="108" name="Rectangle 107">
            <a:extLst>
              <a:ext uri="{FF2B5EF4-FFF2-40B4-BE49-F238E27FC236}">
                <a16:creationId xmlns:a16="http://schemas.microsoft.com/office/drawing/2014/main" id="{74C806AF-4ADA-4CB9-A1B2-FB94B0BF6A20}"/>
              </a:ext>
            </a:extLst>
          </p:cNvPr>
          <p:cNvSpPr/>
          <p:nvPr/>
        </p:nvSpPr>
        <p:spPr>
          <a:xfrm>
            <a:off x="4367213" y="2897188"/>
            <a:ext cx="500062" cy="50006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02</a:t>
            </a:r>
          </a:p>
        </p:txBody>
      </p:sp>
      <p:sp>
        <p:nvSpPr>
          <p:cNvPr id="109" name="Rectangle 108">
            <a:extLst>
              <a:ext uri="{FF2B5EF4-FFF2-40B4-BE49-F238E27FC236}">
                <a16:creationId xmlns:a16="http://schemas.microsoft.com/office/drawing/2014/main" id="{28AB4AED-5B62-42A6-B731-A47C2CDF9C11}"/>
              </a:ext>
            </a:extLst>
          </p:cNvPr>
          <p:cNvSpPr/>
          <p:nvPr/>
        </p:nvSpPr>
        <p:spPr>
          <a:xfrm>
            <a:off x="587375" y="2897188"/>
            <a:ext cx="500062" cy="50006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
        <p:nvSpPr>
          <p:cNvPr id="110" name="Rectangle 109">
            <a:extLst>
              <a:ext uri="{FF2B5EF4-FFF2-40B4-BE49-F238E27FC236}">
                <a16:creationId xmlns:a16="http://schemas.microsoft.com/office/drawing/2014/main" id="{7A81180F-47B8-467D-9C8A-54E00F897561}"/>
              </a:ext>
            </a:extLst>
          </p:cNvPr>
          <p:cNvSpPr/>
          <p:nvPr/>
        </p:nvSpPr>
        <p:spPr>
          <a:xfrm>
            <a:off x="8148638" y="4602163"/>
            <a:ext cx="500062" cy="50006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04</a:t>
            </a:r>
          </a:p>
        </p:txBody>
      </p:sp>
      <p:sp>
        <p:nvSpPr>
          <p:cNvPr id="111" name="Rectangle 110">
            <a:extLst>
              <a:ext uri="{FF2B5EF4-FFF2-40B4-BE49-F238E27FC236}">
                <a16:creationId xmlns:a16="http://schemas.microsoft.com/office/drawing/2014/main" id="{0F5512A4-597F-4818-8FE5-EB37063559CC}"/>
              </a:ext>
            </a:extLst>
          </p:cNvPr>
          <p:cNvSpPr/>
          <p:nvPr/>
        </p:nvSpPr>
        <p:spPr>
          <a:xfrm>
            <a:off x="4367213" y="4602163"/>
            <a:ext cx="500062" cy="50006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05</a:t>
            </a:r>
          </a:p>
        </p:txBody>
      </p:sp>
      <p:sp>
        <p:nvSpPr>
          <p:cNvPr id="112" name="Rectangle 111">
            <a:extLst>
              <a:ext uri="{FF2B5EF4-FFF2-40B4-BE49-F238E27FC236}">
                <a16:creationId xmlns:a16="http://schemas.microsoft.com/office/drawing/2014/main" id="{2385CB73-BE44-464C-9D3C-FA9AAA15CF62}"/>
              </a:ext>
            </a:extLst>
          </p:cNvPr>
          <p:cNvSpPr/>
          <p:nvPr/>
        </p:nvSpPr>
        <p:spPr>
          <a:xfrm>
            <a:off x="587375" y="4602163"/>
            <a:ext cx="500062" cy="50006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06</a:t>
            </a:r>
          </a:p>
        </p:txBody>
      </p:sp>
      <p:sp>
        <p:nvSpPr>
          <p:cNvPr id="4" name="Footer 3">
            <a:extLst>
              <a:ext uri="{FF2B5EF4-FFF2-40B4-BE49-F238E27FC236}">
                <a16:creationId xmlns:a16="http://schemas.microsoft.com/office/drawing/2014/main" id="{D79F17F2-B12F-45C1-B694-08D8F85FB134}"/>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8DAD2689-B155-437F-BD8F-6B5CEE89189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Drawing 31">
            <a:extLst>
              <a:ext uri="{FF2B5EF4-FFF2-40B4-BE49-F238E27FC236}">
                <a16:creationId xmlns:a16="http://schemas.microsoft.com/office/drawing/2014/main" id="{AD01E013-14C9-40CF-97BF-00E7D6B2BF8D}"/>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8818" t="19971" r="39399" b="19971"/>
          <a:stretch/>
        </p:blipFill>
        <p:spPr>
          <a:xfrm>
            <a:off x="6096000" y="1446213"/>
            <a:ext cx="6096000" cy="5411787"/>
          </a:xfrm>
        </p:spPr>
      </p:pic>
      <p:sp>
        <p:nvSpPr>
          <p:cNvPr id="26" name="TextBox 12">
            <a:extLst>
              <a:ext uri="{FF2B5EF4-FFF2-40B4-BE49-F238E27FC236}">
                <a16:creationId xmlns:a16="http://schemas.microsoft.com/office/drawing/2014/main" id="{72EF9F46-F1F0-4B02-A38A-160C7CA2CF95}"/>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28" name="TextBox 11">
            <a:extLst>
              <a:ext uri="{FF2B5EF4-FFF2-40B4-BE49-F238E27FC236}">
                <a16:creationId xmlns:a16="http://schemas.microsoft.com/office/drawing/2014/main" id="{DC734427-8E5E-4B04-AE67-DBBD5CADE943}"/>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040404"/>
                </a:solidFill>
                <a:latin typeface="Lato" panose="020F0502020204030203" pitchFamily="34" charset="0"/>
                <a:ea typeface="Lato" panose="020F0502020204030203" pitchFamily="34" charset="0"/>
                <a:cs typeface="Lato" panose="020F0502020204030203" pitchFamily="34" charset="0"/>
              </a:rPr>
              <a:t>01</a:t>
            </a: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30" name="TextBox 11">
            <a:extLst>
              <a:ext uri="{FF2B5EF4-FFF2-40B4-BE49-F238E27FC236}">
                <a16:creationId xmlns:a16="http://schemas.microsoft.com/office/drawing/2014/main" id="{CB55F19E-51CF-4158-AD8E-10663C354F43}"/>
              </a:ext>
            </a:extLst>
          </p:cNvPr>
          <p:cNvSpPr txBox="1"/>
          <p:nvPr/>
        </p:nvSpPr>
        <p:spPr>
          <a:xfrm>
            <a:off x="4376640"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040404"/>
                </a:solidFill>
                <a:latin typeface="Lato" panose="020F0502020204030203" pitchFamily="34" charset="0"/>
                <a:ea typeface="Lato" panose="020F0502020204030203" pitchFamily="34" charset="0"/>
                <a:cs typeface="Lato" panose="020F0502020204030203" pitchFamily="34" charset="0"/>
              </a:rPr>
              <a:t>02</a:t>
            </a: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8</a:t>
            </a:fld>
            <a:endParaRPr lang="en-US" b="1" dirty="0">
              <a:solidFill>
                <a:srgbClr val="a9a42c"/>
              </a:solidFill>
              <a:latin typeface="Montserrat" panose="00000500000000000000" pitchFamily="2" charset="-52"/>
              <a:cs typeface="Poppins" panose="00000500000000000000" pitchFamily="2" charset="0"/>
            </a:endParaRPr>
          </a:p>
        </p:txBody>
      </p:sp>
      <p:sp>
        <p:nvSpPr>
          <p:cNvPr id="4" name="Footer 3">
            <a:extLst>
              <a:ext uri="{FF2B5EF4-FFF2-40B4-BE49-F238E27FC236}">
                <a16:creationId xmlns:a16="http://schemas.microsoft.com/office/drawing/2014/main" id="{2AD8A096-18F3-4293-BE3E-3D3279537121}"/>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9" name="Text 8">
            <a:extLst>
              <a:ext uri="{FF2B5EF4-FFF2-40B4-BE49-F238E27FC236}">
                <a16:creationId xmlns:a16="http://schemas.microsoft.com/office/drawing/2014/main" id="{BAD80387-4421-4D15-B4BB-79D55C0FA38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plant, palm, wood, green&#10;&#10;">
            <a:extLst>
              <a:ext uri="{FF2B5EF4-FFF2-40B4-BE49-F238E27FC236}">
                <a16:creationId xmlns:a16="http://schemas.microsoft.com/office/drawing/2014/main" id="{81948BE9-3C9A-4DD3-A121-687DF86892F0}"/>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5692" r="5692"/>
          <a:stretch>
            <a:fillRect/>
          </a:stretch>
        </p:blipFill>
        <p:spPr>
          <a:xfrm>
            <a:off x="8112125" y="-28575"/>
            <a:ext cx="4079875" cy="6886575"/>
          </a:xfrm>
          <a:prstGeom prst="rect">
            <a:avLst/>
          </a:prstGeom>
        </p:spPr>
      </p:pic>
      <p:sp>
        <p:nvSpPr>
          <p:cNvPr id="9" name="TextBox 8">
            <a:extLst>
              <a:ext uri="{FF2B5EF4-FFF2-40B4-BE49-F238E27FC236}">
                <a16:creationId xmlns:a16="http://schemas.microsoft.com/office/drawing/2014/main" id="{E678F8C5-D236-4DA8-B312-50B7E0FF227B}"/>
              </a:ext>
            </a:extLst>
          </p:cNvPr>
          <p:cNvSpPr txBox="1"/>
          <p:nvPr/>
        </p:nvSpPr>
        <p:spPr>
          <a:xfrm>
            <a:off x="587376" y="4544460"/>
            <a:ext cx="3455988" cy="1908728"/>
          </a:xfrm>
          <a:prstGeom prst="rect">
            <a:avLst/>
          </a:prstGeom>
          <a:noFill/>
        </p:spPr>
        <p:txBody>
          <a:bodyPr wrap="square" lIns="0" tIns="0" rIns="0" bIns="0" rtlCol="0">
            <a:spAutoFit/>
          </a:bodyPr>
          <a:lstStyle/>
          <a:p>
            <a:pPr>
              <a:lnSpc>
                <a:spcPct val="15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Convallis </a:t>
            </a:r>
            <a:r>
              <a:rPr lang="en-US" sz="1200" dirty="0" err="1">
                <a:solidFill>
                  <a:srgbClr val="040404"/>
                </a:solidFill>
                <a:latin typeface="Lato" panose="020F0502020204030203" pitchFamily="34" charset="0"/>
              </a:rPr>
              <a:t>tellus</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interdum</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velit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laoreet</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donec</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Arcu</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bibendum</a:t>
            </a:r>
            <a:r>
              <a:rPr lang="en-US" sz="1200" dirty="0">
                <a:solidFill>
                  <a:srgbClr val="040404"/>
                </a:solidFill>
                <a:latin typeface="Lato" panose="020F0502020204030203" pitchFamily="34" charset="0"/>
              </a:rPr>
              <a:t> at </a:t>
            </a:r>
            <a:r>
              <a:rPr lang="en-US" sz="1200" dirty="0" err="1">
                <a:solidFill>
                  <a:srgbClr val="040404"/>
                </a:solidFill>
                <a:latin typeface="Lato" panose="020F0502020204030203" pitchFamily="34" charset="0"/>
              </a:rPr>
              <a:t>varius</a:t>
            </a:r>
            <a:r>
              <a:rPr lang="en-US" sz="1200" dirty="0">
                <a:solidFill>
                  <a:srgbClr val="040404"/>
                </a:solidFill>
                <a:latin typeface="Lato" panose="020F0502020204030203" pitchFamily="34" charset="0"/>
              </a:rPr>
              <a:t> vel pharetra vel </a:t>
            </a:r>
            <a:r>
              <a:rPr lang="en-US" sz="1200" dirty="0" err="1">
                <a:solidFill>
                  <a:srgbClr val="040404"/>
                </a:solidFill>
                <a:latin typeface="Lato" panose="020F0502020204030203" pitchFamily="34" charset="0"/>
              </a:rPr>
              <a:t>turpis</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Imperdiet</a:t>
            </a:r>
            <a:r>
              <a:rPr lang="en-US" sz="1200" dirty="0">
                <a:solidFill>
                  <a:srgbClr val="040404"/>
                </a:solidFill>
                <a:latin typeface="Lato" panose="020F0502020204030203" pitchFamily="34" charset="0"/>
              </a:rPr>
              <a:t> dui </a:t>
            </a:r>
            <a:r>
              <a:rPr lang="en-US" sz="1200" dirty="0" err="1">
                <a:solidFill>
                  <a:srgbClr val="040404"/>
                </a:solidFill>
                <a:latin typeface="Lato" panose="020F0502020204030203" pitchFamily="34" charset="0"/>
              </a:rPr>
              <a:t>accumsan</a:t>
            </a:r>
            <a:r>
              <a:rPr lang="en-US" sz="1200" dirty="0">
                <a:solidFill>
                  <a:srgbClr val="040404"/>
                </a:solidFill>
                <a:latin typeface="Lato" panose="020F0502020204030203" pitchFamily="34" charset="0"/>
              </a:rPr>
              <a:t>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nulla</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facilisi</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tempus. </a:t>
            </a:r>
            <a:endParaRPr lang="en-US" sz="1200" dirty="0">
              <a:solidFill>
                <a:srgbClr val="040404"/>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4367213" y="4544460"/>
            <a:ext cx="3457575" cy="1908728"/>
          </a:xfrm>
          <a:prstGeom prst="rect">
            <a:avLst/>
          </a:prstGeom>
          <a:noFill/>
        </p:spPr>
        <p:txBody>
          <a:bodyPr wrap="square" lIns="0" tIns="0" rIns="0" bIns="0" rtlCol="0">
            <a:spAutoFit/>
          </a:bodyPr>
          <a:lstStyle/>
          <a:p>
            <a:pPr>
              <a:lnSpc>
                <a:spcPct val="15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Convallis </a:t>
            </a:r>
            <a:r>
              <a:rPr lang="en-US" sz="1200" dirty="0" err="1">
                <a:solidFill>
                  <a:srgbClr val="040404"/>
                </a:solidFill>
                <a:latin typeface="Lato" panose="020F0502020204030203" pitchFamily="34" charset="0"/>
              </a:rPr>
              <a:t>tellus</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interdum</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velit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laoreet</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donec</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Arcu</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bibendum</a:t>
            </a:r>
            <a:r>
              <a:rPr lang="en-US" sz="1200" dirty="0">
                <a:solidFill>
                  <a:srgbClr val="040404"/>
                </a:solidFill>
                <a:latin typeface="Lato" panose="020F0502020204030203" pitchFamily="34" charset="0"/>
              </a:rPr>
              <a:t> at </a:t>
            </a:r>
            <a:r>
              <a:rPr lang="en-US" sz="1200" dirty="0" err="1">
                <a:solidFill>
                  <a:srgbClr val="040404"/>
                </a:solidFill>
                <a:latin typeface="Lato" panose="020F0502020204030203" pitchFamily="34" charset="0"/>
              </a:rPr>
              <a:t>varius</a:t>
            </a:r>
            <a:r>
              <a:rPr lang="en-US" sz="1200" dirty="0">
                <a:solidFill>
                  <a:srgbClr val="040404"/>
                </a:solidFill>
                <a:latin typeface="Lato" panose="020F0502020204030203" pitchFamily="34" charset="0"/>
              </a:rPr>
              <a:t> vel pharetra vel </a:t>
            </a:r>
            <a:r>
              <a:rPr lang="en-US" sz="1200" dirty="0" err="1">
                <a:solidFill>
                  <a:srgbClr val="040404"/>
                </a:solidFill>
                <a:latin typeface="Lato" panose="020F0502020204030203" pitchFamily="34" charset="0"/>
              </a:rPr>
              <a:t>turpis</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Imperdiet</a:t>
            </a:r>
            <a:r>
              <a:rPr lang="en-US" sz="1200" dirty="0">
                <a:solidFill>
                  <a:srgbClr val="040404"/>
                </a:solidFill>
                <a:latin typeface="Lato" panose="020F0502020204030203" pitchFamily="34" charset="0"/>
              </a:rPr>
              <a:t> dui </a:t>
            </a:r>
            <a:r>
              <a:rPr lang="en-US" sz="1200" dirty="0" err="1">
                <a:solidFill>
                  <a:srgbClr val="040404"/>
                </a:solidFill>
                <a:latin typeface="Lato" panose="020F0502020204030203" pitchFamily="34" charset="0"/>
              </a:rPr>
              <a:t>accumsan</a:t>
            </a:r>
            <a:r>
              <a:rPr lang="en-US" sz="1200" dirty="0">
                <a:solidFill>
                  <a:srgbClr val="040404"/>
                </a:solidFill>
                <a:latin typeface="Lato" panose="020F0502020204030203" pitchFamily="34" charset="0"/>
              </a:rPr>
              <a:t>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nulla</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facilisi</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tempus. </a:t>
            </a:r>
            <a:endParaRPr lang="en-US" sz="1200" dirty="0">
              <a:solidFill>
                <a:srgbClr val="040404"/>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323975"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040404"/>
                </a:solidFill>
                <a:latin typeface="Poppins" panose="00000500000000000000" pitchFamily="2" charset="0"/>
                <a:cs typeface="Poppins" panose="00000500000000000000" pitchFamily="2" charset="0"/>
              </a:rPr>
              <a:t>Lorem ipsum</a:t>
            </a:r>
            <a:br>
              <a:rPr lang="en-US" sz="1600" b="1" dirty="0">
                <a:solidFill>
                  <a:srgbClr val="040404"/>
                </a:solidFill>
                <a:latin typeface="Montserrat ExtraBold" panose="00000900000000000000" pitchFamily="2" charset="-52"/>
                <a:cs typeface="Poppins" panose="00000500000000000000" pitchFamily="2" charset="0"/>
              </a:rPr>
            </a:br>
            <a:r>
              <a:rPr lang="en-US" sz="1600" b="1" dirty="0">
                <a:solidFill>
                  <a:srgbClr val="040404"/>
                </a:solidFill>
                <a:latin typeface="Poppins" panose="00000500000000000000" pitchFamily="2" charset="0"/>
                <a:cs typeface="Poppins" panose="00000500000000000000" pitchFamily="2" charset="0"/>
              </a:rPr>
              <a:t>dolor sit </a:t>
            </a:r>
            <a:r>
              <a:rPr lang="en-US" sz="1600" b="1" dirty="0" err="1">
                <a:solidFill>
                  <a:srgbClr val="040404"/>
                </a:solidFill>
                <a:latin typeface="Poppins" panose="00000500000000000000" pitchFamily="2" charset="0"/>
                <a:cs typeface="Poppins" panose="00000500000000000000" pitchFamily="2" charset="0"/>
              </a:rPr>
              <a:t>amet</a:t>
            </a:r>
            <a:endParaRPr lang="en-US" sz="1600" b="1" dirty="0">
              <a:solidFill>
                <a:srgbClr val="040404"/>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587375"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CACACA"/>
                  </a:solidFill>
                </a:ln>
                <a:noFill/>
                <a:latin typeface="Poppins" panose="00000500000000000000" pitchFamily="2" charset="0"/>
                <a:cs typeface="Poppins" panose="00000500000000000000" pitchFamily="2" charset="0"/>
              </a:rPr>
              <a:t>01.</a:t>
            </a:r>
            <a:endParaRPr lang="en-US" sz="4000" b="1" dirty="0">
              <a:ln>
                <a:solidFill>
                  <a:srgbClr val="CACACA"/>
                </a:solidFill>
              </a:ln>
              <a:noFill/>
              <a:latin typeface="Montserrat ExtraBold" panose="000009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24DEA075-E817-4B48-8DF2-6A9DAEAA861D}"/>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5192713"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040404"/>
                </a:solidFill>
                <a:latin typeface="Poppins" panose="00000500000000000000" pitchFamily="2" charset="0"/>
                <a:cs typeface="Poppins" panose="00000500000000000000" pitchFamily="2" charset="0"/>
              </a:rPr>
              <a:t>Lorem ipsum</a:t>
            </a:r>
            <a:br>
              <a:rPr lang="en-US" sz="1600" b="1" dirty="0">
                <a:solidFill>
                  <a:srgbClr val="040404"/>
                </a:solidFill>
                <a:latin typeface="Montserrat ExtraBold" panose="00000900000000000000" pitchFamily="2" charset="-52"/>
                <a:cs typeface="Poppins" panose="00000500000000000000" pitchFamily="2" charset="0"/>
              </a:rPr>
            </a:br>
            <a:r>
              <a:rPr lang="en-US" sz="1600" b="1" dirty="0">
                <a:solidFill>
                  <a:srgbClr val="040404"/>
                </a:solidFill>
                <a:latin typeface="Poppins" panose="00000500000000000000" pitchFamily="2" charset="0"/>
                <a:cs typeface="Poppins" panose="00000500000000000000" pitchFamily="2" charset="0"/>
              </a:rPr>
              <a:t>dolor sit </a:t>
            </a:r>
            <a:r>
              <a:rPr lang="en-US" sz="1600" b="1" dirty="0" err="1">
                <a:solidFill>
                  <a:srgbClr val="040404"/>
                </a:solidFill>
                <a:latin typeface="Poppins" panose="00000500000000000000" pitchFamily="2" charset="0"/>
                <a:cs typeface="Poppins" panose="00000500000000000000" pitchFamily="2" charset="0"/>
              </a:rPr>
              <a:t>amet</a:t>
            </a:r>
            <a:endParaRPr lang="en-US" sz="1600" b="1" dirty="0">
              <a:solidFill>
                <a:srgbClr val="040404"/>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27B0313E-A70A-4892-925C-259A20FAE521}"/>
              </a:ext>
            </a:extLst>
          </p:cNvPr>
          <p:cNvSpPr txBox="1"/>
          <p:nvPr/>
        </p:nvSpPr>
        <p:spPr>
          <a:xfrm>
            <a:off x="4367213"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CACACA"/>
                  </a:solidFill>
                </a:ln>
                <a:noFill/>
                <a:latin typeface="Poppins" panose="00000500000000000000" pitchFamily="2" charset="0"/>
                <a:cs typeface="Poppins" panose="00000500000000000000" pitchFamily="2" charset="0"/>
              </a:rPr>
              <a:t>02.</a:t>
            </a:r>
            <a:endParaRPr lang="en-US" sz="4000" b="1" dirty="0">
              <a:ln>
                <a:solidFill>
                  <a:srgbClr val="CACACA"/>
                </a:solidFill>
              </a:ln>
              <a:no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9</a:t>
            </a:fld>
            <a:endParaRPr lang="en-US" b="1" dirty="0">
              <a:solidFill>
                <a:srgbClr val="a9a42c"/>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7279DB39-C6FE-4391-9841-6033357A2FAE}"/>
              </a:ext>
            </a:extLst>
          </p:cNvPr>
          <p:cNvSpPr>
            <a:spLocks noGrp="1"/>
          </p:cNvSpPr>
          <p:nvPr>
            <p:ph type="ftr" sz="quarter" idx="16"/>
          </p:nvPr>
        </p:nvSpPr>
        <p:spPr>
          <a:xfrm>
            <a:off x="9574225" y="441325"/>
            <a:ext cx="2030400" cy="468000"/>
          </a:xfrm>
        </p:spPr>
        <p:txBody>
          <a:bodyPr/>
          <a:lstStyle/>
          <a:p>
            <a:r>
              <a:rPr lang="en-US" dirty="0">
                <a:solidFill>
                  <a:srgbClr val="a9a42c"/>
                </a:solidFill>
                <a:latin typeface="Poppins" panose="00000500000000000000" pitchFamily="2" charset="0"/>
                <a:cs typeface="Poppins" panose="00000500000000000000" pitchFamily="2" charset="0"/>
              </a:rPr>
              <a:t>www.yoursite.com</a:t>
            </a:r>
            <a:endParaRPr lang="en-US" dirty="0">
              <a:solidFill>
                <a:srgbClr val="a9a42c"/>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61EBDCFD-ECAD-4E84-B31C-1584F8A2D1F2}"/>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Theme_4">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2015</Words>
  <Application>Microsoft Office PowerPoint</Application>
  <PresentationFormat>Widescreen</PresentationFormat>
  <Paragraphs>257</Paragraphs>
  <Slides>25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Wingdings</vt:lpstr>
      <vt:lpstr>Montserrat ExtraBold</vt:lpstr>
      <vt:lpstr>Poppins</vt:lpstr>
      <vt:lpstr>Lato Light</vt:lpstr>
      <vt:lpstr>Calibri</vt:lpstr>
      <vt:lpstr>Muli</vt:lpstr>
      <vt:lpstr>Lato Regular</vt:lpstr>
      <vt:lpstr>Arial</vt:lpstr>
      <vt:lpstr>Montserrat Bold</vt:lpstr>
      <vt:lpstr>Montserrat</vt:lpstr>
      <vt:lpstr>Lato</vt:lpstr>
      <vt:lpstr>Poppins Bold</vt:lpstr>
      <vt:lpstr>Theme_4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86</cp:revision>
  <dcterms:created xsi:type="dcterms:W3CDTF">2020-04-06T07:21:35Z</dcterms:created>
  <dcterms:modified xsi:type="dcterms:W3CDTF">2020-04-20T22:46:44Z</dcterms:modified>
</cp:coreProperties>
</file>